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7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BA135-5C86-4A08-A8C7-DD54BB1B92F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DE9B7C5-26B4-4D8E-9E3B-A5102C04DEE9}">
      <dgm:prSet/>
      <dgm:spPr/>
      <dgm:t>
        <a:bodyPr/>
        <a:lstStyle/>
        <a:p>
          <a:r>
            <a:rPr lang="en-US"/>
            <a:t>TMT</a:t>
          </a:r>
        </a:p>
      </dgm:t>
    </dgm:pt>
    <dgm:pt modelId="{158D74BC-34D2-4BDD-A3E4-760625A3D254}" type="parTrans" cxnId="{E36AAD57-417A-4F3D-92DF-34E5BB2B2760}">
      <dgm:prSet/>
      <dgm:spPr/>
      <dgm:t>
        <a:bodyPr/>
        <a:lstStyle/>
        <a:p>
          <a:endParaRPr lang="en-US"/>
        </a:p>
      </dgm:t>
    </dgm:pt>
    <dgm:pt modelId="{731D98BB-8178-493D-9FBC-94B72FBFF5CB}" type="sibTrans" cxnId="{E36AAD57-417A-4F3D-92DF-34E5BB2B2760}">
      <dgm:prSet/>
      <dgm:spPr/>
      <dgm:t>
        <a:bodyPr/>
        <a:lstStyle/>
        <a:p>
          <a:endParaRPr lang="en-US"/>
        </a:p>
      </dgm:t>
    </dgm:pt>
    <dgm:pt modelId="{5307779F-8D06-4BA8-BE45-940CA5BB5052}">
      <dgm:prSet/>
      <dgm:spPr/>
      <dgm:t>
        <a:bodyPr/>
        <a:lstStyle/>
        <a:p>
          <a:r>
            <a:rPr lang="en-US" dirty="0"/>
            <a:t>Telephonic Signature</a:t>
          </a:r>
        </a:p>
      </dgm:t>
    </dgm:pt>
    <dgm:pt modelId="{FB725AB7-CBF6-450F-9671-D3FD4A5F03C3}" type="parTrans" cxnId="{A93C2148-1F02-450E-9E7C-3B52613AD994}">
      <dgm:prSet/>
      <dgm:spPr/>
      <dgm:t>
        <a:bodyPr/>
        <a:lstStyle/>
        <a:p>
          <a:endParaRPr lang="en-US"/>
        </a:p>
      </dgm:t>
    </dgm:pt>
    <dgm:pt modelId="{A669B0E2-8A08-447F-A8C8-CD8C80783B46}" type="sibTrans" cxnId="{A93C2148-1F02-450E-9E7C-3B52613AD994}">
      <dgm:prSet/>
      <dgm:spPr/>
      <dgm:t>
        <a:bodyPr/>
        <a:lstStyle/>
        <a:p>
          <a:endParaRPr lang="en-US"/>
        </a:p>
      </dgm:t>
    </dgm:pt>
    <dgm:pt modelId="{76751BB2-0709-4438-BEFB-75D67D29C109}">
      <dgm:prSet/>
      <dgm:spPr/>
      <dgm:t>
        <a:bodyPr/>
        <a:lstStyle/>
        <a:p>
          <a:r>
            <a:rPr lang="en-US" dirty="0"/>
            <a:t>Hardware &amp; Software </a:t>
          </a:r>
        </a:p>
      </dgm:t>
    </dgm:pt>
    <dgm:pt modelId="{51DA9759-5AD7-40DD-844F-9E12E29D43C8}" type="parTrans" cxnId="{C0002260-4210-4A13-979F-53152A0C1353}">
      <dgm:prSet/>
      <dgm:spPr/>
      <dgm:t>
        <a:bodyPr/>
        <a:lstStyle/>
        <a:p>
          <a:endParaRPr lang="en-US"/>
        </a:p>
      </dgm:t>
    </dgm:pt>
    <dgm:pt modelId="{8614B9CD-5455-494B-80FD-D79A05EBB670}" type="sibTrans" cxnId="{C0002260-4210-4A13-979F-53152A0C1353}">
      <dgm:prSet/>
      <dgm:spPr/>
      <dgm:t>
        <a:bodyPr/>
        <a:lstStyle/>
        <a:p>
          <a:endParaRPr lang="en-US"/>
        </a:p>
      </dgm:t>
    </dgm:pt>
    <dgm:pt modelId="{36427609-B452-41AE-9B05-D1A75155B3C2}">
      <dgm:prSet/>
      <dgm:spPr/>
      <dgm:t>
        <a:bodyPr/>
        <a:lstStyle/>
        <a:p>
          <a:r>
            <a:rPr lang="en-US"/>
            <a:t>Managers hands on with their office deployment</a:t>
          </a:r>
        </a:p>
      </dgm:t>
    </dgm:pt>
    <dgm:pt modelId="{8ACC062B-8F0C-456B-9414-ACF34CBD73D7}" type="parTrans" cxnId="{4A37804E-D184-4E1C-A43D-39CE930BF10E}">
      <dgm:prSet/>
      <dgm:spPr/>
      <dgm:t>
        <a:bodyPr/>
        <a:lstStyle/>
        <a:p>
          <a:endParaRPr lang="en-US"/>
        </a:p>
      </dgm:t>
    </dgm:pt>
    <dgm:pt modelId="{7C778238-9D60-42C5-AD97-BC38F0250A9A}" type="sibTrans" cxnId="{4A37804E-D184-4E1C-A43D-39CE930BF10E}">
      <dgm:prSet/>
      <dgm:spPr/>
      <dgm:t>
        <a:bodyPr/>
        <a:lstStyle/>
        <a:p>
          <a:endParaRPr lang="en-US"/>
        </a:p>
      </dgm:t>
    </dgm:pt>
    <dgm:pt modelId="{EEA4127B-4F27-43FC-9E9B-4F7965D17548}">
      <dgm:prSet/>
      <dgm:spPr/>
      <dgm:t>
        <a:bodyPr/>
        <a:lstStyle/>
        <a:p>
          <a:r>
            <a:rPr lang="en-US"/>
            <a:t>Tracking of equipment</a:t>
          </a:r>
        </a:p>
      </dgm:t>
    </dgm:pt>
    <dgm:pt modelId="{62704CFB-C8B8-4F5A-8AAE-8858CF96BDA3}" type="parTrans" cxnId="{274CF765-72C0-488F-A459-3E0F10729B58}">
      <dgm:prSet/>
      <dgm:spPr/>
      <dgm:t>
        <a:bodyPr/>
        <a:lstStyle/>
        <a:p>
          <a:endParaRPr lang="en-US"/>
        </a:p>
      </dgm:t>
    </dgm:pt>
    <dgm:pt modelId="{E3515BAB-3AD3-4B1E-9FC4-99A690A09184}" type="sibTrans" cxnId="{274CF765-72C0-488F-A459-3E0F10729B58}">
      <dgm:prSet/>
      <dgm:spPr/>
      <dgm:t>
        <a:bodyPr/>
        <a:lstStyle/>
        <a:p>
          <a:endParaRPr lang="en-US"/>
        </a:p>
      </dgm:t>
    </dgm:pt>
    <dgm:pt modelId="{5C7BBB75-84C7-46A1-912A-08D2FE877C3F}" type="pres">
      <dgm:prSet presAssocID="{7F5BA135-5C86-4A08-A8C7-DD54BB1B92F2}" presName="vert0" presStyleCnt="0">
        <dgm:presLayoutVars>
          <dgm:dir/>
          <dgm:animOne val="branch"/>
          <dgm:animLvl val="lvl"/>
        </dgm:presLayoutVars>
      </dgm:prSet>
      <dgm:spPr/>
    </dgm:pt>
    <dgm:pt modelId="{D20936A7-2FBC-4812-8CC9-EB00419166C5}" type="pres">
      <dgm:prSet presAssocID="{EDE9B7C5-26B4-4D8E-9E3B-A5102C04DEE9}" presName="thickLine" presStyleLbl="alignNode1" presStyleIdx="0" presStyleCnt="5"/>
      <dgm:spPr/>
    </dgm:pt>
    <dgm:pt modelId="{47D5CE2C-5C69-4102-9EDC-2CBE7661F68E}" type="pres">
      <dgm:prSet presAssocID="{EDE9B7C5-26B4-4D8E-9E3B-A5102C04DEE9}" presName="horz1" presStyleCnt="0"/>
      <dgm:spPr/>
    </dgm:pt>
    <dgm:pt modelId="{C762B19A-262E-4B73-B6DE-91744529BCD8}" type="pres">
      <dgm:prSet presAssocID="{EDE9B7C5-26B4-4D8E-9E3B-A5102C04DEE9}" presName="tx1" presStyleLbl="revTx" presStyleIdx="0" presStyleCnt="5"/>
      <dgm:spPr/>
    </dgm:pt>
    <dgm:pt modelId="{1AE4BBF5-486B-4651-9A92-295901F62799}" type="pres">
      <dgm:prSet presAssocID="{EDE9B7C5-26B4-4D8E-9E3B-A5102C04DEE9}" presName="vert1" presStyleCnt="0"/>
      <dgm:spPr/>
    </dgm:pt>
    <dgm:pt modelId="{F015D1C4-AA69-4DAC-A166-0096A94E227F}" type="pres">
      <dgm:prSet presAssocID="{5307779F-8D06-4BA8-BE45-940CA5BB5052}" presName="thickLine" presStyleLbl="alignNode1" presStyleIdx="1" presStyleCnt="5"/>
      <dgm:spPr/>
    </dgm:pt>
    <dgm:pt modelId="{ABE59D78-F6C2-4671-8DEC-A40AC906F16F}" type="pres">
      <dgm:prSet presAssocID="{5307779F-8D06-4BA8-BE45-940CA5BB5052}" presName="horz1" presStyleCnt="0"/>
      <dgm:spPr/>
    </dgm:pt>
    <dgm:pt modelId="{69C398CB-750B-4A4F-9A4E-D8E40502F189}" type="pres">
      <dgm:prSet presAssocID="{5307779F-8D06-4BA8-BE45-940CA5BB5052}" presName="tx1" presStyleLbl="revTx" presStyleIdx="1" presStyleCnt="5"/>
      <dgm:spPr/>
    </dgm:pt>
    <dgm:pt modelId="{8E3BE7BA-B4AE-4A72-A580-B95CF8D5A7E1}" type="pres">
      <dgm:prSet presAssocID="{5307779F-8D06-4BA8-BE45-940CA5BB5052}" presName="vert1" presStyleCnt="0"/>
      <dgm:spPr/>
    </dgm:pt>
    <dgm:pt modelId="{37B81D98-45E2-4E5E-A2D6-D9CA1FA36B0D}" type="pres">
      <dgm:prSet presAssocID="{76751BB2-0709-4438-BEFB-75D67D29C109}" presName="thickLine" presStyleLbl="alignNode1" presStyleIdx="2" presStyleCnt="5"/>
      <dgm:spPr/>
    </dgm:pt>
    <dgm:pt modelId="{1B9EEF33-A269-4A76-9A71-A147A5CF3C7A}" type="pres">
      <dgm:prSet presAssocID="{76751BB2-0709-4438-BEFB-75D67D29C109}" presName="horz1" presStyleCnt="0"/>
      <dgm:spPr/>
    </dgm:pt>
    <dgm:pt modelId="{2A8255A4-28E6-4FA7-BF2A-C187196DD190}" type="pres">
      <dgm:prSet presAssocID="{76751BB2-0709-4438-BEFB-75D67D29C109}" presName="tx1" presStyleLbl="revTx" presStyleIdx="2" presStyleCnt="5"/>
      <dgm:spPr/>
    </dgm:pt>
    <dgm:pt modelId="{41E4B7A2-1294-4F54-88D2-AC5C2E377DFD}" type="pres">
      <dgm:prSet presAssocID="{76751BB2-0709-4438-BEFB-75D67D29C109}" presName="vert1" presStyleCnt="0"/>
      <dgm:spPr/>
    </dgm:pt>
    <dgm:pt modelId="{6518ECEB-4BAD-48F4-B102-61685D621E4D}" type="pres">
      <dgm:prSet presAssocID="{36427609-B452-41AE-9B05-D1A75155B3C2}" presName="thickLine" presStyleLbl="alignNode1" presStyleIdx="3" presStyleCnt="5"/>
      <dgm:spPr/>
    </dgm:pt>
    <dgm:pt modelId="{2C524EDE-E675-4AFA-9275-975EFA658C42}" type="pres">
      <dgm:prSet presAssocID="{36427609-B452-41AE-9B05-D1A75155B3C2}" presName="horz1" presStyleCnt="0"/>
      <dgm:spPr/>
    </dgm:pt>
    <dgm:pt modelId="{7C96A342-E0FF-4B13-A16B-7A5E47114B8A}" type="pres">
      <dgm:prSet presAssocID="{36427609-B452-41AE-9B05-D1A75155B3C2}" presName="tx1" presStyleLbl="revTx" presStyleIdx="3" presStyleCnt="5"/>
      <dgm:spPr/>
    </dgm:pt>
    <dgm:pt modelId="{AB457366-CBAA-4335-862F-CBF7E262CF6C}" type="pres">
      <dgm:prSet presAssocID="{36427609-B452-41AE-9B05-D1A75155B3C2}" presName="vert1" presStyleCnt="0"/>
      <dgm:spPr/>
    </dgm:pt>
    <dgm:pt modelId="{833A5D08-C739-450A-BAB5-2870E6A651D0}" type="pres">
      <dgm:prSet presAssocID="{EEA4127B-4F27-43FC-9E9B-4F7965D17548}" presName="thickLine" presStyleLbl="alignNode1" presStyleIdx="4" presStyleCnt="5"/>
      <dgm:spPr/>
    </dgm:pt>
    <dgm:pt modelId="{55F8BD61-278B-45B8-874D-265F7C4BCAF7}" type="pres">
      <dgm:prSet presAssocID="{EEA4127B-4F27-43FC-9E9B-4F7965D17548}" presName="horz1" presStyleCnt="0"/>
      <dgm:spPr/>
    </dgm:pt>
    <dgm:pt modelId="{FD2297D9-3AA4-49A4-A2E1-62C9644CAB51}" type="pres">
      <dgm:prSet presAssocID="{EEA4127B-4F27-43FC-9E9B-4F7965D17548}" presName="tx1" presStyleLbl="revTx" presStyleIdx="4" presStyleCnt="5"/>
      <dgm:spPr/>
    </dgm:pt>
    <dgm:pt modelId="{DDCD1DED-3B8C-4AFA-B7EB-738A522D584E}" type="pres">
      <dgm:prSet presAssocID="{EEA4127B-4F27-43FC-9E9B-4F7965D17548}" presName="vert1" presStyleCnt="0"/>
      <dgm:spPr/>
    </dgm:pt>
  </dgm:ptLst>
  <dgm:cxnLst>
    <dgm:cxn modelId="{83308600-2F11-4C9C-92F1-573CB1A7EF26}" type="presOf" srcId="{36427609-B452-41AE-9B05-D1A75155B3C2}" destId="{7C96A342-E0FF-4B13-A16B-7A5E47114B8A}" srcOrd="0" destOrd="0" presId="urn:microsoft.com/office/officeart/2008/layout/LinedList"/>
    <dgm:cxn modelId="{3396D313-AA33-4F79-A323-36BB41F5313D}" type="presOf" srcId="{5307779F-8D06-4BA8-BE45-940CA5BB5052}" destId="{69C398CB-750B-4A4F-9A4E-D8E40502F189}" srcOrd="0" destOrd="0" presId="urn:microsoft.com/office/officeart/2008/layout/LinedList"/>
    <dgm:cxn modelId="{C0002260-4210-4A13-979F-53152A0C1353}" srcId="{7F5BA135-5C86-4A08-A8C7-DD54BB1B92F2}" destId="{76751BB2-0709-4438-BEFB-75D67D29C109}" srcOrd="2" destOrd="0" parTransId="{51DA9759-5AD7-40DD-844F-9E12E29D43C8}" sibTransId="{8614B9CD-5455-494B-80FD-D79A05EBB670}"/>
    <dgm:cxn modelId="{274CF765-72C0-488F-A459-3E0F10729B58}" srcId="{7F5BA135-5C86-4A08-A8C7-DD54BB1B92F2}" destId="{EEA4127B-4F27-43FC-9E9B-4F7965D17548}" srcOrd="4" destOrd="0" parTransId="{62704CFB-C8B8-4F5A-8AAE-8858CF96BDA3}" sibTransId="{E3515BAB-3AD3-4B1E-9FC4-99A690A09184}"/>
    <dgm:cxn modelId="{9E70B547-68DF-412D-8B73-10FB8E8275BC}" type="presOf" srcId="{EDE9B7C5-26B4-4D8E-9E3B-A5102C04DEE9}" destId="{C762B19A-262E-4B73-B6DE-91744529BCD8}" srcOrd="0" destOrd="0" presId="urn:microsoft.com/office/officeart/2008/layout/LinedList"/>
    <dgm:cxn modelId="{A93C2148-1F02-450E-9E7C-3B52613AD994}" srcId="{7F5BA135-5C86-4A08-A8C7-DD54BB1B92F2}" destId="{5307779F-8D06-4BA8-BE45-940CA5BB5052}" srcOrd="1" destOrd="0" parTransId="{FB725AB7-CBF6-450F-9671-D3FD4A5F03C3}" sibTransId="{A669B0E2-8A08-447F-A8C8-CD8C80783B46}"/>
    <dgm:cxn modelId="{4A37804E-D184-4E1C-A43D-39CE930BF10E}" srcId="{7F5BA135-5C86-4A08-A8C7-DD54BB1B92F2}" destId="{36427609-B452-41AE-9B05-D1A75155B3C2}" srcOrd="3" destOrd="0" parTransId="{8ACC062B-8F0C-456B-9414-ACF34CBD73D7}" sibTransId="{7C778238-9D60-42C5-AD97-BC38F0250A9A}"/>
    <dgm:cxn modelId="{3DF21D56-308E-4281-A4C7-4DBA3A763547}" type="presOf" srcId="{EEA4127B-4F27-43FC-9E9B-4F7965D17548}" destId="{FD2297D9-3AA4-49A4-A2E1-62C9644CAB51}" srcOrd="0" destOrd="0" presId="urn:microsoft.com/office/officeart/2008/layout/LinedList"/>
    <dgm:cxn modelId="{E36AAD57-417A-4F3D-92DF-34E5BB2B2760}" srcId="{7F5BA135-5C86-4A08-A8C7-DD54BB1B92F2}" destId="{EDE9B7C5-26B4-4D8E-9E3B-A5102C04DEE9}" srcOrd="0" destOrd="0" parTransId="{158D74BC-34D2-4BDD-A3E4-760625A3D254}" sibTransId="{731D98BB-8178-493D-9FBC-94B72FBFF5CB}"/>
    <dgm:cxn modelId="{92F05E97-1FE9-4AFA-9B7C-0792C5F75E1F}" type="presOf" srcId="{76751BB2-0709-4438-BEFB-75D67D29C109}" destId="{2A8255A4-28E6-4FA7-BF2A-C187196DD190}" srcOrd="0" destOrd="0" presId="urn:microsoft.com/office/officeart/2008/layout/LinedList"/>
    <dgm:cxn modelId="{5F0E459B-BBD5-4252-BE7F-ED0CCAF607E1}" type="presOf" srcId="{7F5BA135-5C86-4A08-A8C7-DD54BB1B92F2}" destId="{5C7BBB75-84C7-46A1-912A-08D2FE877C3F}" srcOrd="0" destOrd="0" presId="urn:microsoft.com/office/officeart/2008/layout/LinedList"/>
    <dgm:cxn modelId="{A6C82E29-443D-4853-ADDC-403174F5A52E}" type="presParOf" srcId="{5C7BBB75-84C7-46A1-912A-08D2FE877C3F}" destId="{D20936A7-2FBC-4812-8CC9-EB00419166C5}" srcOrd="0" destOrd="0" presId="urn:microsoft.com/office/officeart/2008/layout/LinedList"/>
    <dgm:cxn modelId="{CA38CF28-559F-4DF9-95CA-722EC3FE795C}" type="presParOf" srcId="{5C7BBB75-84C7-46A1-912A-08D2FE877C3F}" destId="{47D5CE2C-5C69-4102-9EDC-2CBE7661F68E}" srcOrd="1" destOrd="0" presId="urn:microsoft.com/office/officeart/2008/layout/LinedList"/>
    <dgm:cxn modelId="{553C907C-4FD0-465E-825D-B9095EB6801F}" type="presParOf" srcId="{47D5CE2C-5C69-4102-9EDC-2CBE7661F68E}" destId="{C762B19A-262E-4B73-B6DE-91744529BCD8}" srcOrd="0" destOrd="0" presId="urn:microsoft.com/office/officeart/2008/layout/LinedList"/>
    <dgm:cxn modelId="{B9408B29-C5C2-4F7A-856D-35FA13ABE148}" type="presParOf" srcId="{47D5CE2C-5C69-4102-9EDC-2CBE7661F68E}" destId="{1AE4BBF5-486B-4651-9A92-295901F62799}" srcOrd="1" destOrd="0" presId="urn:microsoft.com/office/officeart/2008/layout/LinedList"/>
    <dgm:cxn modelId="{7CCFD57B-D769-46AA-9018-8B130305688A}" type="presParOf" srcId="{5C7BBB75-84C7-46A1-912A-08D2FE877C3F}" destId="{F015D1C4-AA69-4DAC-A166-0096A94E227F}" srcOrd="2" destOrd="0" presId="urn:microsoft.com/office/officeart/2008/layout/LinedList"/>
    <dgm:cxn modelId="{D526B5C2-FA48-4097-966C-0C4BDC43B193}" type="presParOf" srcId="{5C7BBB75-84C7-46A1-912A-08D2FE877C3F}" destId="{ABE59D78-F6C2-4671-8DEC-A40AC906F16F}" srcOrd="3" destOrd="0" presId="urn:microsoft.com/office/officeart/2008/layout/LinedList"/>
    <dgm:cxn modelId="{5E7443FB-5908-414B-942F-9DCFEBCF41EA}" type="presParOf" srcId="{ABE59D78-F6C2-4671-8DEC-A40AC906F16F}" destId="{69C398CB-750B-4A4F-9A4E-D8E40502F189}" srcOrd="0" destOrd="0" presId="urn:microsoft.com/office/officeart/2008/layout/LinedList"/>
    <dgm:cxn modelId="{4940D45F-B03E-4481-8D18-DAFDBC5C0E5B}" type="presParOf" srcId="{ABE59D78-F6C2-4671-8DEC-A40AC906F16F}" destId="{8E3BE7BA-B4AE-4A72-A580-B95CF8D5A7E1}" srcOrd="1" destOrd="0" presId="urn:microsoft.com/office/officeart/2008/layout/LinedList"/>
    <dgm:cxn modelId="{E8DA289D-D34B-4D07-8E3D-6B1DA76124F7}" type="presParOf" srcId="{5C7BBB75-84C7-46A1-912A-08D2FE877C3F}" destId="{37B81D98-45E2-4E5E-A2D6-D9CA1FA36B0D}" srcOrd="4" destOrd="0" presId="urn:microsoft.com/office/officeart/2008/layout/LinedList"/>
    <dgm:cxn modelId="{6E2EF79C-2649-4CD9-BADB-130929AF7B73}" type="presParOf" srcId="{5C7BBB75-84C7-46A1-912A-08D2FE877C3F}" destId="{1B9EEF33-A269-4A76-9A71-A147A5CF3C7A}" srcOrd="5" destOrd="0" presId="urn:microsoft.com/office/officeart/2008/layout/LinedList"/>
    <dgm:cxn modelId="{CB0BA0C6-7D99-48DA-9B3A-0AE893E54E7E}" type="presParOf" srcId="{1B9EEF33-A269-4A76-9A71-A147A5CF3C7A}" destId="{2A8255A4-28E6-4FA7-BF2A-C187196DD190}" srcOrd="0" destOrd="0" presId="urn:microsoft.com/office/officeart/2008/layout/LinedList"/>
    <dgm:cxn modelId="{58526766-8021-4C80-B748-C3FDC4CC676A}" type="presParOf" srcId="{1B9EEF33-A269-4A76-9A71-A147A5CF3C7A}" destId="{41E4B7A2-1294-4F54-88D2-AC5C2E377DFD}" srcOrd="1" destOrd="0" presId="urn:microsoft.com/office/officeart/2008/layout/LinedList"/>
    <dgm:cxn modelId="{858855CD-9253-4FE0-A23E-3C67A39BD954}" type="presParOf" srcId="{5C7BBB75-84C7-46A1-912A-08D2FE877C3F}" destId="{6518ECEB-4BAD-48F4-B102-61685D621E4D}" srcOrd="6" destOrd="0" presId="urn:microsoft.com/office/officeart/2008/layout/LinedList"/>
    <dgm:cxn modelId="{8D3C60E2-927F-4312-90D2-29C5227FBAF2}" type="presParOf" srcId="{5C7BBB75-84C7-46A1-912A-08D2FE877C3F}" destId="{2C524EDE-E675-4AFA-9275-975EFA658C42}" srcOrd="7" destOrd="0" presId="urn:microsoft.com/office/officeart/2008/layout/LinedList"/>
    <dgm:cxn modelId="{16D3B468-1A32-433A-8134-8EF2BEE4BC07}" type="presParOf" srcId="{2C524EDE-E675-4AFA-9275-975EFA658C42}" destId="{7C96A342-E0FF-4B13-A16B-7A5E47114B8A}" srcOrd="0" destOrd="0" presId="urn:microsoft.com/office/officeart/2008/layout/LinedList"/>
    <dgm:cxn modelId="{DB06A50B-5C33-4BFE-A0ED-39AA1142018B}" type="presParOf" srcId="{2C524EDE-E675-4AFA-9275-975EFA658C42}" destId="{AB457366-CBAA-4335-862F-CBF7E262CF6C}" srcOrd="1" destOrd="0" presId="urn:microsoft.com/office/officeart/2008/layout/LinedList"/>
    <dgm:cxn modelId="{8E2DA90A-FE1B-47DB-95FB-CFC60F437642}" type="presParOf" srcId="{5C7BBB75-84C7-46A1-912A-08D2FE877C3F}" destId="{833A5D08-C739-450A-BAB5-2870E6A651D0}" srcOrd="8" destOrd="0" presId="urn:microsoft.com/office/officeart/2008/layout/LinedList"/>
    <dgm:cxn modelId="{997BCFF1-48AF-4B9E-9B10-C072F0791BB6}" type="presParOf" srcId="{5C7BBB75-84C7-46A1-912A-08D2FE877C3F}" destId="{55F8BD61-278B-45B8-874D-265F7C4BCAF7}" srcOrd="9" destOrd="0" presId="urn:microsoft.com/office/officeart/2008/layout/LinedList"/>
    <dgm:cxn modelId="{1F5F95DA-B95A-4EBD-888A-FD49C0066E28}" type="presParOf" srcId="{55F8BD61-278B-45B8-874D-265F7C4BCAF7}" destId="{FD2297D9-3AA4-49A4-A2E1-62C9644CAB51}" srcOrd="0" destOrd="0" presId="urn:microsoft.com/office/officeart/2008/layout/LinedList"/>
    <dgm:cxn modelId="{49799246-AC4B-4CCF-801D-626FFF9878A5}" type="presParOf" srcId="{55F8BD61-278B-45B8-874D-265F7C4BCAF7}" destId="{DDCD1DED-3B8C-4AFA-B7EB-738A522D58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0633D2-04DE-4986-8EDA-EDCFD585138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F2A77FB-02DF-4404-B9DE-51CBCF9C4771}">
      <dgm:prSet/>
      <dgm:spPr/>
      <dgm:t>
        <a:bodyPr/>
        <a:lstStyle/>
        <a:p>
          <a:pPr>
            <a:defRPr cap="all"/>
          </a:pPr>
          <a:r>
            <a:rPr lang="en-US"/>
            <a:t>TSS’ quick response and understanding of what was needed for our staff to be able to telework</a:t>
          </a:r>
        </a:p>
      </dgm:t>
    </dgm:pt>
    <dgm:pt modelId="{10A3DF82-DC22-41B0-A7C6-FCE5F562D0D8}" type="parTrans" cxnId="{49C0022C-A9F5-40A2-A5A6-0F429B451581}">
      <dgm:prSet/>
      <dgm:spPr/>
      <dgm:t>
        <a:bodyPr/>
        <a:lstStyle/>
        <a:p>
          <a:endParaRPr lang="en-US"/>
        </a:p>
      </dgm:t>
    </dgm:pt>
    <dgm:pt modelId="{7DA0916F-DE21-466D-BBDD-9C2F2DA475D7}" type="sibTrans" cxnId="{49C0022C-A9F5-40A2-A5A6-0F429B451581}">
      <dgm:prSet/>
      <dgm:spPr/>
      <dgm:t>
        <a:bodyPr/>
        <a:lstStyle/>
        <a:p>
          <a:endParaRPr lang="en-US"/>
        </a:p>
      </dgm:t>
    </dgm:pt>
    <dgm:pt modelId="{3626FEC9-D913-42CC-89A1-F658FB9FBE7D}">
      <dgm:prSet/>
      <dgm:spPr/>
      <dgm:t>
        <a:bodyPr/>
        <a:lstStyle/>
        <a:p>
          <a:pPr>
            <a:defRPr cap="all"/>
          </a:pPr>
          <a:r>
            <a:rPr lang="en-US"/>
            <a:t>Staff’s flexibility and ‘making do’ with tools they had while waiting for the correct equipment to arrive</a:t>
          </a:r>
        </a:p>
      </dgm:t>
    </dgm:pt>
    <dgm:pt modelId="{2BD35B1A-5D2B-4879-B88B-9298D66B90FE}" type="parTrans" cxnId="{E42B9DA4-5722-4BAD-A62C-656ECDF15C04}">
      <dgm:prSet/>
      <dgm:spPr/>
      <dgm:t>
        <a:bodyPr/>
        <a:lstStyle/>
        <a:p>
          <a:endParaRPr lang="en-US"/>
        </a:p>
      </dgm:t>
    </dgm:pt>
    <dgm:pt modelId="{0DCDED3A-78B2-4808-8FE4-975C8ED58FB0}" type="sibTrans" cxnId="{E42B9DA4-5722-4BAD-A62C-656ECDF15C04}">
      <dgm:prSet/>
      <dgm:spPr/>
      <dgm:t>
        <a:bodyPr/>
        <a:lstStyle/>
        <a:p>
          <a:endParaRPr lang="en-US"/>
        </a:p>
      </dgm:t>
    </dgm:pt>
    <dgm:pt modelId="{1659724B-4DE2-4EEC-8477-EE031A430241}">
      <dgm:prSet/>
      <dgm:spPr/>
      <dgm:t>
        <a:bodyPr/>
        <a:lstStyle/>
        <a:p>
          <a:pPr>
            <a:defRPr cap="all"/>
          </a:pPr>
          <a:r>
            <a:rPr lang="en-US"/>
            <a:t>Management’s patience and understanding when not all work could get done due to the hiccups</a:t>
          </a:r>
        </a:p>
      </dgm:t>
    </dgm:pt>
    <dgm:pt modelId="{B61306AC-48F3-4407-8CD7-D7DC4C5031DA}" type="parTrans" cxnId="{FECFCA40-7C71-41B2-B368-4D278E9DAE0D}">
      <dgm:prSet/>
      <dgm:spPr/>
      <dgm:t>
        <a:bodyPr/>
        <a:lstStyle/>
        <a:p>
          <a:endParaRPr lang="en-US"/>
        </a:p>
      </dgm:t>
    </dgm:pt>
    <dgm:pt modelId="{143A4116-E78D-4EBC-B385-EE63E9E0C6DC}" type="sibTrans" cxnId="{FECFCA40-7C71-41B2-B368-4D278E9DAE0D}">
      <dgm:prSet/>
      <dgm:spPr/>
      <dgm:t>
        <a:bodyPr/>
        <a:lstStyle/>
        <a:p>
          <a:endParaRPr lang="en-US"/>
        </a:p>
      </dgm:t>
    </dgm:pt>
    <dgm:pt modelId="{6400C2D4-369F-4568-AF0E-9EBDF80B3184}">
      <dgm:prSet/>
      <dgm:spPr/>
      <dgm:t>
        <a:bodyPr/>
        <a:lstStyle/>
        <a:p>
          <a:pPr>
            <a:defRPr cap="all"/>
          </a:pPr>
          <a:r>
            <a:rPr lang="en-US" dirty="0"/>
            <a:t>Collaboration with Equal Opportunity Office, Labor Relations, and close communication with SEIU was present throughout the process. </a:t>
          </a:r>
        </a:p>
      </dgm:t>
    </dgm:pt>
    <dgm:pt modelId="{95D8CEA6-EC22-40E7-B440-477CCF8B7688}" type="parTrans" cxnId="{76B42833-7C27-4540-963F-10CD4BA4E1F4}">
      <dgm:prSet/>
      <dgm:spPr/>
      <dgm:t>
        <a:bodyPr/>
        <a:lstStyle/>
        <a:p>
          <a:endParaRPr lang="en-US"/>
        </a:p>
      </dgm:t>
    </dgm:pt>
    <dgm:pt modelId="{6C31797F-9BD4-4B77-BBA3-5B75567A1CFF}" type="sibTrans" cxnId="{76B42833-7C27-4540-963F-10CD4BA4E1F4}">
      <dgm:prSet/>
      <dgm:spPr/>
      <dgm:t>
        <a:bodyPr/>
        <a:lstStyle/>
        <a:p>
          <a:endParaRPr lang="en-US"/>
        </a:p>
      </dgm:t>
    </dgm:pt>
    <dgm:pt modelId="{5513D4B0-511F-458B-980A-C8CD50436721}" type="pres">
      <dgm:prSet presAssocID="{E70633D2-04DE-4986-8EDA-EDCFD5851384}" presName="root" presStyleCnt="0">
        <dgm:presLayoutVars>
          <dgm:dir/>
          <dgm:resizeHandles val="exact"/>
        </dgm:presLayoutVars>
      </dgm:prSet>
      <dgm:spPr/>
    </dgm:pt>
    <dgm:pt modelId="{9D6BFDDE-2244-42F2-B27C-87D1E3264073}" type="pres">
      <dgm:prSet presAssocID="{CF2A77FB-02DF-4404-B9DE-51CBCF9C4771}" presName="compNode" presStyleCnt="0"/>
      <dgm:spPr/>
    </dgm:pt>
    <dgm:pt modelId="{08C74A60-D82C-40BB-93D4-4C3F0FFF0DC7}" type="pres">
      <dgm:prSet presAssocID="{CF2A77FB-02DF-4404-B9DE-51CBCF9C4771}" presName="iconBgRect" presStyleLbl="bgShp" presStyleIdx="0" presStyleCnt="4"/>
      <dgm:spPr/>
    </dgm:pt>
    <dgm:pt modelId="{A9129463-78A0-4169-B83C-DBFA7CCAA5CB}" type="pres">
      <dgm:prSet presAssocID="{CF2A77FB-02DF-4404-B9DE-51CBCF9C477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4DFF56F2-2474-4BBF-9BB7-1CFDD21D76CE}" type="pres">
      <dgm:prSet presAssocID="{CF2A77FB-02DF-4404-B9DE-51CBCF9C4771}" presName="spaceRect" presStyleCnt="0"/>
      <dgm:spPr/>
    </dgm:pt>
    <dgm:pt modelId="{5EBCCC55-E1A5-48C5-9786-DA6ABF28C23E}" type="pres">
      <dgm:prSet presAssocID="{CF2A77FB-02DF-4404-B9DE-51CBCF9C4771}" presName="textRect" presStyleLbl="revTx" presStyleIdx="0" presStyleCnt="4">
        <dgm:presLayoutVars>
          <dgm:chMax val="1"/>
          <dgm:chPref val="1"/>
        </dgm:presLayoutVars>
      </dgm:prSet>
      <dgm:spPr/>
    </dgm:pt>
    <dgm:pt modelId="{41AB5E53-6A10-4B18-B5CC-37387D9461D5}" type="pres">
      <dgm:prSet presAssocID="{7DA0916F-DE21-466D-BBDD-9C2F2DA475D7}" presName="sibTrans" presStyleCnt="0"/>
      <dgm:spPr/>
    </dgm:pt>
    <dgm:pt modelId="{EE22D6FB-936F-4460-A66D-F45098B7F085}" type="pres">
      <dgm:prSet presAssocID="{3626FEC9-D913-42CC-89A1-F658FB9FBE7D}" presName="compNode" presStyleCnt="0"/>
      <dgm:spPr/>
    </dgm:pt>
    <dgm:pt modelId="{68BCC1CE-D1DE-4C76-B917-985D6C94A838}" type="pres">
      <dgm:prSet presAssocID="{3626FEC9-D913-42CC-89A1-F658FB9FBE7D}" presName="iconBgRect" presStyleLbl="bgShp" presStyleIdx="1" presStyleCnt="4"/>
      <dgm:spPr/>
    </dgm:pt>
    <dgm:pt modelId="{237D9958-AA81-415A-AA5F-C47388F23795}" type="pres">
      <dgm:prSet presAssocID="{3626FEC9-D913-42CC-89A1-F658FB9FBE7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D9192D72-4C9D-4826-A022-8D979BD6DBEC}" type="pres">
      <dgm:prSet presAssocID="{3626FEC9-D913-42CC-89A1-F658FB9FBE7D}" presName="spaceRect" presStyleCnt="0"/>
      <dgm:spPr/>
    </dgm:pt>
    <dgm:pt modelId="{24043E28-247D-499D-8DB8-152FC0E01107}" type="pres">
      <dgm:prSet presAssocID="{3626FEC9-D913-42CC-89A1-F658FB9FBE7D}" presName="textRect" presStyleLbl="revTx" presStyleIdx="1" presStyleCnt="4">
        <dgm:presLayoutVars>
          <dgm:chMax val="1"/>
          <dgm:chPref val="1"/>
        </dgm:presLayoutVars>
      </dgm:prSet>
      <dgm:spPr/>
    </dgm:pt>
    <dgm:pt modelId="{324609DF-3780-4C9A-9310-A735993E256D}" type="pres">
      <dgm:prSet presAssocID="{0DCDED3A-78B2-4808-8FE4-975C8ED58FB0}" presName="sibTrans" presStyleCnt="0"/>
      <dgm:spPr/>
    </dgm:pt>
    <dgm:pt modelId="{FC6C23BD-C0B0-4918-86E2-D476372633D3}" type="pres">
      <dgm:prSet presAssocID="{1659724B-4DE2-4EEC-8477-EE031A430241}" presName="compNode" presStyleCnt="0"/>
      <dgm:spPr/>
    </dgm:pt>
    <dgm:pt modelId="{4F864BFA-28A5-46C5-8D43-EB513F8E279B}" type="pres">
      <dgm:prSet presAssocID="{1659724B-4DE2-4EEC-8477-EE031A430241}" presName="iconBgRect" presStyleLbl="bgShp" presStyleIdx="2" presStyleCnt="4"/>
      <dgm:spPr/>
    </dgm:pt>
    <dgm:pt modelId="{2E6BA292-59C0-43D8-8623-31E58F37611E}" type="pres">
      <dgm:prSet presAssocID="{1659724B-4DE2-4EEC-8477-EE031A43024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030B0FB-B2F8-41C0-8E72-262E13C00512}" type="pres">
      <dgm:prSet presAssocID="{1659724B-4DE2-4EEC-8477-EE031A430241}" presName="spaceRect" presStyleCnt="0"/>
      <dgm:spPr/>
    </dgm:pt>
    <dgm:pt modelId="{4DA09B94-0B9E-41EC-A5F3-5EA3C6DE1614}" type="pres">
      <dgm:prSet presAssocID="{1659724B-4DE2-4EEC-8477-EE031A430241}" presName="textRect" presStyleLbl="revTx" presStyleIdx="2" presStyleCnt="4">
        <dgm:presLayoutVars>
          <dgm:chMax val="1"/>
          <dgm:chPref val="1"/>
        </dgm:presLayoutVars>
      </dgm:prSet>
      <dgm:spPr/>
    </dgm:pt>
    <dgm:pt modelId="{54D994AD-0132-4249-825A-007E426466B2}" type="pres">
      <dgm:prSet presAssocID="{143A4116-E78D-4EBC-B385-EE63E9E0C6DC}" presName="sibTrans" presStyleCnt="0"/>
      <dgm:spPr/>
    </dgm:pt>
    <dgm:pt modelId="{E7C92DAF-5472-454D-A086-160F90758A56}" type="pres">
      <dgm:prSet presAssocID="{6400C2D4-369F-4568-AF0E-9EBDF80B3184}" presName="compNode" presStyleCnt="0"/>
      <dgm:spPr/>
    </dgm:pt>
    <dgm:pt modelId="{4E79C80A-267A-4E45-A160-460435629B6C}" type="pres">
      <dgm:prSet presAssocID="{6400C2D4-369F-4568-AF0E-9EBDF80B3184}" presName="iconBgRect" presStyleLbl="bgShp" presStyleIdx="3" presStyleCnt="4"/>
      <dgm:spPr/>
    </dgm:pt>
    <dgm:pt modelId="{7A16B922-2216-4871-BCF0-BA2A86DF07D9}" type="pres">
      <dgm:prSet presAssocID="{6400C2D4-369F-4568-AF0E-9EBDF80B318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8DFFA2A7-A05A-41A3-8BAF-E1B773C00B00}" type="pres">
      <dgm:prSet presAssocID="{6400C2D4-369F-4568-AF0E-9EBDF80B3184}" presName="spaceRect" presStyleCnt="0"/>
      <dgm:spPr/>
    </dgm:pt>
    <dgm:pt modelId="{3EB16BB6-1B84-4903-9643-B3E190F76337}" type="pres">
      <dgm:prSet presAssocID="{6400C2D4-369F-4568-AF0E-9EBDF80B318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414A115-61D0-4387-B55B-124866412E11}" type="presOf" srcId="{CF2A77FB-02DF-4404-B9DE-51CBCF9C4771}" destId="{5EBCCC55-E1A5-48C5-9786-DA6ABF28C23E}" srcOrd="0" destOrd="0" presId="urn:microsoft.com/office/officeart/2018/5/layout/IconCircleLabelList"/>
    <dgm:cxn modelId="{49C0022C-A9F5-40A2-A5A6-0F429B451581}" srcId="{E70633D2-04DE-4986-8EDA-EDCFD5851384}" destId="{CF2A77FB-02DF-4404-B9DE-51CBCF9C4771}" srcOrd="0" destOrd="0" parTransId="{10A3DF82-DC22-41B0-A7C6-FCE5F562D0D8}" sibTransId="{7DA0916F-DE21-466D-BBDD-9C2F2DA475D7}"/>
    <dgm:cxn modelId="{9AD9202D-1DC4-4589-BE8D-B5F5488EE795}" type="presOf" srcId="{3626FEC9-D913-42CC-89A1-F658FB9FBE7D}" destId="{24043E28-247D-499D-8DB8-152FC0E01107}" srcOrd="0" destOrd="0" presId="urn:microsoft.com/office/officeart/2018/5/layout/IconCircleLabelList"/>
    <dgm:cxn modelId="{76B42833-7C27-4540-963F-10CD4BA4E1F4}" srcId="{E70633D2-04DE-4986-8EDA-EDCFD5851384}" destId="{6400C2D4-369F-4568-AF0E-9EBDF80B3184}" srcOrd="3" destOrd="0" parTransId="{95D8CEA6-EC22-40E7-B440-477CCF8B7688}" sibTransId="{6C31797F-9BD4-4B77-BBA3-5B75567A1CFF}"/>
    <dgm:cxn modelId="{FECFCA40-7C71-41B2-B368-4D278E9DAE0D}" srcId="{E70633D2-04DE-4986-8EDA-EDCFD5851384}" destId="{1659724B-4DE2-4EEC-8477-EE031A430241}" srcOrd="2" destOrd="0" parTransId="{B61306AC-48F3-4407-8CD7-D7DC4C5031DA}" sibTransId="{143A4116-E78D-4EBC-B385-EE63E9E0C6DC}"/>
    <dgm:cxn modelId="{14B0DD5E-386F-466E-93F2-3F738A0E3980}" type="presOf" srcId="{E70633D2-04DE-4986-8EDA-EDCFD5851384}" destId="{5513D4B0-511F-458B-980A-C8CD50436721}" srcOrd="0" destOrd="0" presId="urn:microsoft.com/office/officeart/2018/5/layout/IconCircleLabelList"/>
    <dgm:cxn modelId="{C2EE4448-F9B1-4AB2-8E4A-2CC7868165C2}" type="presOf" srcId="{1659724B-4DE2-4EEC-8477-EE031A430241}" destId="{4DA09B94-0B9E-41EC-A5F3-5EA3C6DE1614}" srcOrd="0" destOrd="0" presId="urn:microsoft.com/office/officeart/2018/5/layout/IconCircleLabelList"/>
    <dgm:cxn modelId="{8494315A-99F4-4A72-9505-6C6A6FED3191}" type="presOf" srcId="{6400C2D4-369F-4568-AF0E-9EBDF80B3184}" destId="{3EB16BB6-1B84-4903-9643-B3E190F76337}" srcOrd="0" destOrd="0" presId="urn:microsoft.com/office/officeart/2018/5/layout/IconCircleLabelList"/>
    <dgm:cxn modelId="{E42B9DA4-5722-4BAD-A62C-656ECDF15C04}" srcId="{E70633D2-04DE-4986-8EDA-EDCFD5851384}" destId="{3626FEC9-D913-42CC-89A1-F658FB9FBE7D}" srcOrd="1" destOrd="0" parTransId="{2BD35B1A-5D2B-4879-B88B-9298D66B90FE}" sibTransId="{0DCDED3A-78B2-4808-8FE4-975C8ED58FB0}"/>
    <dgm:cxn modelId="{518C2956-C869-45F0-A39C-097AA1B6AD76}" type="presParOf" srcId="{5513D4B0-511F-458B-980A-C8CD50436721}" destId="{9D6BFDDE-2244-42F2-B27C-87D1E3264073}" srcOrd="0" destOrd="0" presId="urn:microsoft.com/office/officeart/2018/5/layout/IconCircleLabelList"/>
    <dgm:cxn modelId="{27658808-CDDE-4F36-B482-3FA22FC566D9}" type="presParOf" srcId="{9D6BFDDE-2244-42F2-B27C-87D1E3264073}" destId="{08C74A60-D82C-40BB-93D4-4C3F0FFF0DC7}" srcOrd="0" destOrd="0" presId="urn:microsoft.com/office/officeart/2018/5/layout/IconCircleLabelList"/>
    <dgm:cxn modelId="{4DCFEBB1-CEB7-4D35-8EEB-B7F6654D27FB}" type="presParOf" srcId="{9D6BFDDE-2244-42F2-B27C-87D1E3264073}" destId="{A9129463-78A0-4169-B83C-DBFA7CCAA5CB}" srcOrd="1" destOrd="0" presId="urn:microsoft.com/office/officeart/2018/5/layout/IconCircleLabelList"/>
    <dgm:cxn modelId="{94B4DA3A-4EC4-4AF7-81EE-903E74895B1B}" type="presParOf" srcId="{9D6BFDDE-2244-42F2-B27C-87D1E3264073}" destId="{4DFF56F2-2474-4BBF-9BB7-1CFDD21D76CE}" srcOrd="2" destOrd="0" presId="urn:microsoft.com/office/officeart/2018/5/layout/IconCircleLabelList"/>
    <dgm:cxn modelId="{82C5C05C-F21A-4714-9E32-3D0D0560BA44}" type="presParOf" srcId="{9D6BFDDE-2244-42F2-B27C-87D1E3264073}" destId="{5EBCCC55-E1A5-48C5-9786-DA6ABF28C23E}" srcOrd="3" destOrd="0" presId="urn:microsoft.com/office/officeart/2018/5/layout/IconCircleLabelList"/>
    <dgm:cxn modelId="{553BE281-69EA-4D01-A80C-52940D8F3CDB}" type="presParOf" srcId="{5513D4B0-511F-458B-980A-C8CD50436721}" destId="{41AB5E53-6A10-4B18-B5CC-37387D9461D5}" srcOrd="1" destOrd="0" presId="urn:microsoft.com/office/officeart/2018/5/layout/IconCircleLabelList"/>
    <dgm:cxn modelId="{A37FF6E4-04A7-4860-B2B6-D23C741240F1}" type="presParOf" srcId="{5513D4B0-511F-458B-980A-C8CD50436721}" destId="{EE22D6FB-936F-4460-A66D-F45098B7F085}" srcOrd="2" destOrd="0" presId="urn:microsoft.com/office/officeart/2018/5/layout/IconCircleLabelList"/>
    <dgm:cxn modelId="{29B3B08B-83EC-41AB-A3DD-126807217970}" type="presParOf" srcId="{EE22D6FB-936F-4460-A66D-F45098B7F085}" destId="{68BCC1CE-D1DE-4C76-B917-985D6C94A838}" srcOrd="0" destOrd="0" presId="urn:microsoft.com/office/officeart/2018/5/layout/IconCircleLabelList"/>
    <dgm:cxn modelId="{9EF83DD5-C3AF-47A2-9FA9-B001E8991C05}" type="presParOf" srcId="{EE22D6FB-936F-4460-A66D-F45098B7F085}" destId="{237D9958-AA81-415A-AA5F-C47388F23795}" srcOrd="1" destOrd="0" presId="urn:microsoft.com/office/officeart/2018/5/layout/IconCircleLabelList"/>
    <dgm:cxn modelId="{2F89FAD2-E38F-464E-97D1-9986FFC70C03}" type="presParOf" srcId="{EE22D6FB-936F-4460-A66D-F45098B7F085}" destId="{D9192D72-4C9D-4826-A022-8D979BD6DBEC}" srcOrd="2" destOrd="0" presId="urn:microsoft.com/office/officeart/2018/5/layout/IconCircleLabelList"/>
    <dgm:cxn modelId="{8FB2E437-2953-4ABF-B038-09FAF6BC94B3}" type="presParOf" srcId="{EE22D6FB-936F-4460-A66D-F45098B7F085}" destId="{24043E28-247D-499D-8DB8-152FC0E01107}" srcOrd="3" destOrd="0" presId="urn:microsoft.com/office/officeart/2018/5/layout/IconCircleLabelList"/>
    <dgm:cxn modelId="{FAFB3696-8702-4380-A31E-6C67855E67BB}" type="presParOf" srcId="{5513D4B0-511F-458B-980A-C8CD50436721}" destId="{324609DF-3780-4C9A-9310-A735993E256D}" srcOrd="3" destOrd="0" presId="urn:microsoft.com/office/officeart/2018/5/layout/IconCircleLabelList"/>
    <dgm:cxn modelId="{A22AE21D-E468-42F0-B029-C35E94E938F4}" type="presParOf" srcId="{5513D4B0-511F-458B-980A-C8CD50436721}" destId="{FC6C23BD-C0B0-4918-86E2-D476372633D3}" srcOrd="4" destOrd="0" presId="urn:microsoft.com/office/officeart/2018/5/layout/IconCircleLabelList"/>
    <dgm:cxn modelId="{2E959E3D-E899-4BE2-8ED9-49C8420D5671}" type="presParOf" srcId="{FC6C23BD-C0B0-4918-86E2-D476372633D3}" destId="{4F864BFA-28A5-46C5-8D43-EB513F8E279B}" srcOrd="0" destOrd="0" presId="urn:microsoft.com/office/officeart/2018/5/layout/IconCircleLabelList"/>
    <dgm:cxn modelId="{4907D0AE-0BA1-42B9-9F31-0411C4B82897}" type="presParOf" srcId="{FC6C23BD-C0B0-4918-86E2-D476372633D3}" destId="{2E6BA292-59C0-43D8-8623-31E58F37611E}" srcOrd="1" destOrd="0" presId="urn:microsoft.com/office/officeart/2018/5/layout/IconCircleLabelList"/>
    <dgm:cxn modelId="{A3E21D14-E77C-4742-BF9A-9998385552E9}" type="presParOf" srcId="{FC6C23BD-C0B0-4918-86E2-D476372633D3}" destId="{A030B0FB-B2F8-41C0-8E72-262E13C00512}" srcOrd="2" destOrd="0" presId="urn:microsoft.com/office/officeart/2018/5/layout/IconCircleLabelList"/>
    <dgm:cxn modelId="{45CFF7BA-588D-46BF-8759-3A0FAADC4352}" type="presParOf" srcId="{FC6C23BD-C0B0-4918-86E2-D476372633D3}" destId="{4DA09B94-0B9E-41EC-A5F3-5EA3C6DE1614}" srcOrd="3" destOrd="0" presId="urn:microsoft.com/office/officeart/2018/5/layout/IconCircleLabelList"/>
    <dgm:cxn modelId="{61CF0669-D2A1-44B3-917B-290190DE7E30}" type="presParOf" srcId="{5513D4B0-511F-458B-980A-C8CD50436721}" destId="{54D994AD-0132-4249-825A-007E426466B2}" srcOrd="5" destOrd="0" presId="urn:microsoft.com/office/officeart/2018/5/layout/IconCircleLabelList"/>
    <dgm:cxn modelId="{205D1149-BAEA-46FF-8AF2-930E745A5F37}" type="presParOf" srcId="{5513D4B0-511F-458B-980A-C8CD50436721}" destId="{E7C92DAF-5472-454D-A086-160F90758A56}" srcOrd="6" destOrd="0" presId="urn:microsoft.com/office/officeart/2018/5/layout/IconCircleLabelList"/>
    <dgm:cxn modelId="{AAB9B39C-EFB1-48E6-AA13-F1FDF585A620}" type="presParOf" srcId="{E7C92DAF-5472-454D-A086-160F90758A56}" destId="{4E79C80A-267A-4E45-A160-460435629B6C}" srcOrd="0" destOrd="0" presId="urn:microsoft.com/office/officeart/2018/5/layout/IconCircleLabelList"/>
    <dgm:cxn modelId="{FC3FB085-57D9-4A2E-8DEF-D957D261A1F0}" type="presParOf" srcId="{E7C92DAF-5472-454D-A086-160F90758A56}" destId="{7A16B922-2216-4871-BCF0-BA2A86DF07D9}" srcOrd="1" destOrd="0" presId="urn:microsoft.com/office/officeart/2018/5/layout/IconCircleLabelList"/>
    <dgm:cxn modelId="{957FC8C8-49B7-430A-9CAB-D1932A2CBE9F}" type="presParOf" srcId="{E7C92DAF-5472-454D-A086-160F90758A56}" destId="{8DFFA2A7-A05A-41A3-8BAF-E1B773C00B00}" srcOrd="2" destOrd="0" presId="urn:microsoft.com/office/officeart/2018/5/layout/IconCircleLabelList"/>
    <dgm:cxn modelId="{9BFB851F-294F-477A-A3E9-7543CB0C01FA}" type="presParOf" srcId="{E7C92DAF-5472-454D-A086-160F90758A56}" destId="{3EB16BB6-1B84-4903-9643-B3E190F76337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065557-0379-4CAD-9C7F-6FBCC14B10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E9B53AC-45DB-40C7-ADF6-D90B1B6CBCE6}">
      <dgm:prSet/>
      <dgm:spPr/>
      <dgm:t>
        <a:bodyPr/>
        <a:lstStyle/>
        <a:p>
          <a:r>
            <a:rPr lang="en-US"/>
            <a:t>Homeless Assistance</a:t>
          </a:r>
        </a:p>
      </dgm:t>
    </dgm:pt>
    <dgm:pt modelId="{BC91BE6D-453B-4F8D-ADAF-021FA474B14D}" type="parTrans" cxnId="{1A05EA97-8A26-4F99-9E22-65FD5FDDC1C3}">
      <dgm:prSet/>
      <dgm:spPr/>
      <dgm:t>
        <a:bodyPr/>
        <a:lstStyle/>
        <a:p>
          <a:endParaRPr lang="en-US"/>
        </a:p>
      </dgm:t>
    </dgm:pt>
    <dgm:pt modelId="{97144E85-D283-47B4-8BB6-6E19B00E1BBC}" type="sibTrans" cxnId="{1A05EA97-8A26-4F99-9E22-65FD5FDDC1C3}">
      <dgm:prSet/>
      <dgm:spPr/>
      <dgm:t>
        <a:bodyPr/>
        <a:lstStyle/>
        <a:p>
          <a:endParaRPr lang="en-US"/>
        </a:p>
      </dgm:t>
    </dgm:pt>
    <dgm:pt modelId="{EAAFC507-9A6F-413C-8EE6-0659B185FFC8}">
      <dgm:prSet/>
      <dgm:spPr/>
      <dgm:t>
        <a:bodyPr/>
        <a:lstStyle/>
        <a:p>
          <a:r>
            <a:rPr lang="en-US"/>
            <a:t>Homeless mail</a:t>
          </a:r>
        </a:p>
      </dgm:t>
    </dgm:pt>
    <dgm:pt modelId="{E00FF454-8942-4441-8981-D3926D8392CD}" type="parTrans" cxnId="{233DBB0D-F7DB-479D-98DF-59823E93C759}">
      <dgm:prSet/>
      <dgm:spPr/>
      <dgm:t>
        <a:bodyPr/>
        <a:lstStyle/>
        <a:p>
          <a:endParaRPr lang="en-US"/>
        </a:p>
      </dgm:t>
    </dgm:pt>
    <dgm:pt modelId="{34234DCB-06A1-446D-A49F-1EF8AC1A4CA5}" type="sibTrans" cxnId="{233DBB0D-F7DB-479D-98DF-59823E93C759}">
      <dgm:prSet/>
      <dgm:spPr/>
      <dgm:t>
        <a:bodyPr/>
        <a:lstStyle/>
        <a:p>
          <a:endParaRPr lang="en-US"/>
        </a:p>
      </dgm:t>
    </dgm:pt>
    <dgm:pt modelId="{51F7DCA4-1A71-45A8-8FF1-187E12300294}">
      <dgm:prSet/>
      <dgm:spPr/>
      <dgm:t>
        <a:bodyPr/>
        <a:lstStyle/>
        <a:p>
          <a:r>
            <a:rPr lang="en-US"/>
            <a:t>EBT/BIC issuance</a:t>
          </a:r>
        </a:p>
      </dgm:t>
    </dgm:pt>
    <dgm:pt modelId="{81A01EA7-40BF-4298-85AB-7635235227C3}" type="parTrans" cxnId="{B67B23A9-1C93-4936-A846-6433755CA2BA}">
      <dgm:prSet/>
      <dgm:spPr/>
      <dgm:t>
        <a:bodyPr/>
        <a:lstStyle/>
        <a:p>
          <a:endParaRPr lang="en-US"/>
        </a:p>
      </dgm:t>
    </dgm:pt>
    <dgm:pt modelId="{8C54688D-A609-4816-BBAC-5FF685709403}" type="sibTrans" cxnId="{B67B23A9-1C93-4936-A846-6433755CA2BA}">
      <dgm:prSet/>
      <dgm:spPr/>
      <dgm:t>
        <a:bodyPr/>
        <a:lstStyle/>
        <a:p>
          <a:endParaRPr lang="en-US"/>
        </a:p>
      </dgm:t>
    </dgm:pt>
    <dgm:pt modelId="{1178198E-44B3-492A-AAEA-4BEA7DE06054}">
      <dgm:prSet/>
      <dgm:spPr/>
      <dgm:t>
        <a:bodyPr/>
        <a:lstStyle/>
        <a:p>
          <a:r>
            <a:rPr lang="en-US"/>
            <a:t>Serving clients w/o phone</a:t>
          </a:r>
        </a:p>
      </dgm:t>
    </dgm:pt>
    <dgm:pt modelId="{7D14EA0C-4938-40B8-8758-8EB43C95A695}" type="parTrans" cxnId="{5D77F7EE-36D4-4EFA-9213-72F2FE13FAD8}">
      <dgm:prSet/>
      <dgm:spPr/>
      <dgm:t>
        <a:bodyPr/>
        <a:lstStyle/>
        <a:p>
          <a:endParaRPr lang="en-US"/>
        </a:p>
      </dgm:t>
    </dgm:pt>
    <dgm:pt modelId="{72F6DAFB-FAF6-49DC-A5FB-BA71E18115BC}" type="sibTrans" cxnId="{5D77F7EE-36D4-4EFA-9213-72F2FE13FAD8}">
      <dgm:prSet/>
      <dgm:spPr/>
      <dgm:t>
        <a:bodyPr/>
        <a:lstStyle/>
        <a:p>
          <a:endParaRPr lang="en-US"/>
        </a:p>
      </dgm:t>
    </dgm:pt>
    <dgm:pt modelId="{3A6E917C-9E73-45AE-A587-070F4DF4ECDB}">
      <dgm:prSet/>
      <dgm:spPr/>
      <dgm:t>
        <a:bodyPr/>
        <a:lstStyle/>
        <a:p>
          <a:r>
            <a:rPr lang="en-US"/>
            <a:t>Printing &amp; Mailing</a:t>
          </a:r>
        </a:p>
      </dgm:t>
    </dgm:pt>
    <dgm:pt modelId="{601C6F10-AFD8-45C2-ADA6-A60A392C3D08}" type="parTrans" cxnId="{89072263-1A87-43B7-BC6B-F12974DF65C8}">
      <dgm:prSet/>
      <dgm:spPr/>
      <dgm:t>
        <a:bodyPr/>
        <a:lstStyle/>
        <a:p>
          <a:endParaRPr lang="en-US"/>
        </a:p>
      </dgm:t>
    </dgm:pt>
    <dgm:pt modelId="{AB5257F7-91F6-420D-A485-A59C2C65AF31}" type="sibTrans" cxnId="{89072263-1A87-43B7-BC6B-F12974DF65C8}">
      <dgm:prSet/>
      <dgm:spPr/>
      <dgm:t>
        <a:bodyPr/>
        <a:lstStyle/>
        <a:p>
          <a:endParaRPr lang="en-US"/>
        </a:p>
      </dgm:t>
    </dgm:pt>
    <dgm:pt modelId="{5FEBC9CB-FB2E-416B-82AD-F0AA9417DA61}" type="pres">
      <dgm:prSet presAssocID="{03065557-0379-4CAD-9C7F-6FBCC14B10AF}" presName="root" presStyleCnt="0">
        <dgm:presLayoutVars>
          <dgm:dir/>
          <dgm:resizeHandles val="exact"/>
        </dgm:presLayoutVars>
      </dgm:prSet>
      <dgm:spPr/>
    </dgm:pt>
    <dgm:pt modelId="{8063D9FB-952F-40FC-A8E0-802B380D6383}" type="pres">
      <dgm:prSet presAssocID="{CE9B53AC-45DB-40C7-ADF6-D90B1B6CBCE6}" presName="compNode" presStyleCnt="0"/>
      <dgm:spPr/>
    </dgm:pt>
    <dgm:pt modelId="{2CDEA19E-BD66-4E48-8304-F8CEE26DD827}" type="pres">
      <dgm:prSet presAssocID="{CE9B53AC-45DB-40C7-ADF6-D90B1B6CBCE6}" presName="bgRect" presStyleLbl="bgShp" presStyleIdx="0" presStyleCnt="5"/>
      <dgm:spPr/>
    </dgm:pt>
    <dgm:pt modelId="{716B3C0D-81B6-46C8-B06C-D2E2B2356C85}" type="pres">
      <dgm:prSet presAssocID="{CE9B53AC-45DB-40C7-ADF6-D90B1B6CBCE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7AB149B2-C419-4A31-9F44-F38A41045C6A}" type="pres">
      <dgm:prSet presAssocID="{CE9B53AC-45DB-40C7-ADF6-D90B1B6CBCE6}" presName="spaceRect" presStyleCnt="0"/>
      <dgm:spPr/>
    </dgm:pt>
    <dgm:pt modelId="{137A2069-8DFD-480F-92AE-3BA706E661D3}" type="pres">
      <dgm:prSet presAssocID="{CE9B53AC-45DB-40C7-ADF6-D90B1B6CBCE6}" presName="parTx" presStyleLbl="revTx" presStyleIdx="0" presStyleCnt="5">
        <dgm:presLayoutVars>
          <dgm:chMax val="0"/>
          <dgm:chPref val="0"/>
        </dgm:presLayoutVars>
      </dgm:prSet>
      <dgm:spPr/>
    </dgm:pt>
    <dgm:pt modelId="{64859F3A-4F48-4B24-B9C1-9882DBFEF186}" type="pres">
      <dgm:prSet presAssocID="{97144E85-D283-47B4-8BB6-6E19B00E1BBC}" presName="sibTrans" presStyleCnt="0"/>
      <dgm:spPr/>
    </dgm:pt>
    <dgm:pt modelId="{443C6F4D-DEB6-458A-A5AD-7C2023070DE9}" type="pres">
      <dgm:prSet presAssocID="{EAAFC507-9A6F-413C-8EE6-0659B185FFC8}" presName="compNode" presStyleCnt="0"/>
      <dgm:spPr/>
    </dgm:pt>
    <dgm:pt modelId="{B955F401-9097-42DF-B98E-CD2CFAEA4A9F}" type="pres">
      <dgm:prSet presAssocID="{EAAFC507-9A6F-413C-8EE6-0659B185FFC8}" presName="bgRect" presStyleLbl="bgShp" presStyleIdx="1" presStyleCnt="5"/>
      <dgm:spPr/>
    </dgm:pt>
    <dgm:pt modelId="{DCCF8E86-86B5-4E0E-946A-57B618C7779F}" type="pres">
      <dgm:prSet presAssocID="{EAAFC507-9A6F-413C-8EE6-0659B185FFC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DA52B07B-67B7-4D26-A17C-EE99C23CF58C}" type="pres">
      <dgm:prSet presAssocID="{EAAFC507-9A6F-413C-8EE6-0659B185FFC8}" presName="spaceRect" presStyleCnt="0"/>
      <dgm:spPr/>
    </dgm:pt>
    <dgm:pt modelId="{449178BC-2995-49BC-9C4C-2BA37316BC0A}" type="pres">
      <dgm:prSet presAssocID="{EAAFC507-9A6F-413C-8EE6-0659B185FFC8}" presName="parTx" presStyleLbl="revTx" presStyleIdx="1" presStyleCnt="5">
        <dgm:presLayoutVars>
          <dgm:chMax val="0"/>
          <dgm:chPref val="0"/>
        </dgm:presLayoutVars>
      </dgm:prSet>
      <dgm:spPr/>
    </dgm:pt>
    <dgm:pt modelId="{579E9FFC-7638-4A02-9CB7-147B7F8CFB07}" type="pres">
      <dgm:prSet presAssocID="{34234DCB-06A1-446D-A49F-1EF8AC1A4CA5}" presName="sibTrans" presStyleCnt="0"/>
      <dgm:spPr/>
    </dgm:pt>
    <dgm:pt modelId="{1915708C-0E13-4E12-A901-BA4EF617A8F4}" type="pres">
      <dgm:prSet presAssocID="{51F7DCA4-1A71-45A8-8FF1-187E12300294}" presName="compNode" presStyleCnt="0"/>
      <dgm:spPr/>
    </dgm:pt>
    <dgm:pt modelId="{F60BFAC1-94B4-4E5F-A53B-A0F93B856C1D}" type="pres">
      <dgm:prSet presAssocID="{51F7DCA4-1A71-45A8-8FF1-187E12300294}" presName="bgRect" presStyleLbl="bgShp" presStyleIdx="2" presStyleCnt="5"/>
      <dgm:spPr/>
    </dgm:pt>
    <dgm:pt modelId="{CBFAB0AD-23AB-495C-AFF4-5E9F7440BC5E}" type="pres">
      <dgm:prSet presAssocID="{51F7DCA4-1A71-45A8-8FF1-187E1230029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EACF33C-10B6-4A6E-B2D7-9ECE27D8DA0D}" type="pres">
      <dgm:prSet presAssocID="{51F7DCA4-1A71-45A8-8FF1-187E12300294}" presName="spaceRect" presStyleCnt="0"/>
      <dgm:spPr/>
    </dgm:pt>
    <dgm:pt modelId="{37F82E92-656F-4A28-8358-FB59336141FB}" type="pres">
      <dgm:prSet presAssocID="{51F7DCA4-1A71-45A8-8FF1-187E12300294}" presName="parTx" presStyleLbl="revTx" presStyleIdx="2" presStyleCnt="5">
        <dgm:presLayoutVars>
          <dgm:chMax val="0"/>
          <dgm:chPref val="0"/>
        </dgm:presLayoutVars>
      </dgm:prSet>
      <dgm:spPr/>
    </dgm:pt>
    <dgm:pt modelId="{7B905F9F-6068-4973-8290-A77758BFEC31}" type="pres">
      <dgm:prSet presAssocID="{8C54688D-A609-4816-BBAC-5FF685709403}" presName="sibTrans" presStyleCnt="0"/>
      <dgm:spPr/>
    </dgm:pt>
    <dgm:pt modelId="{2C16E5C6-E243-4421-BFFC-42E9F25F0E03}" type="pres">
      <dgm:prSet presAssocID="{1178198E-44B3-492A-AAEA-4BEA7DE06054}" presName="compNode" presStyleCnt="0"/>
      <dgm:spPr/>
    </dgm:pt>
    <dgm:pt modelId="{B6FAD768-2F81-466E-8BC2-8663E00E353D}" type="pres">
      <dgm:prSet presAssocID="{1178198E-44B3-492A-AAEA-4BEA7DE06054}" presName="bgRect" presStyleLbl="bgShp" presStyleIdx="3" presStyleCnt="5"/>
      <dgm:spPr/>
    </dgm:pt>
    <dgm:pt modelId="{2380D1AC-33B9-45B8-9899-3310E8D04A38}" type="pres">
      <dgm:prSet presAssocID="{1178198E-44B3-492A-AAEA-4BEA7DE0605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EDCE60D2-098D-4B16-BACB-524FD7997F68}" type="pres">
      <dgm:prSet presAssocID="{1178198E-44B3-492A-AAEA-4BEA7DE06054}" presName="spaceRect" presStyleCnt="0"/>
      <dgm:spPr/>
    </dgm:pt>
    <dgm:pt modelId="{80671BB7-2C29-4811-84EC-6403F9B5154F}" type="pres">
      <dgm:prSet presAssocID="{1178198E-44B3-492A-AAEA-4BEA7DE06054}" presName="parTx" presStyleLbl="revTx" presStyleIdx="3" presStyleCnt="5">
        <dgm:presLayoutVars>
          <dgm:chMax val="0"/>
          <dgm:chPref val="0"/>
        </dgm:presLayoutVars>
      </dgm:prSet>
      <dgm:spPr/>
    </dgm:pt>
    <dgm:pt modelId="{E9EDB62E-64DF-4793-9674-3F4731184244}" type="pres">
      <dgm:prSet presAssocID="{72F6DAFB-FAF6-49DC-A5FB-BA71E18115BC}" presName="sibTrans" presStyleCnt="0"/>
      <dgm:spPr/>
    </dgm:pt>
    <dgm:pt modelId="{41F652FE-8E2C-49C5-8D85-C63EF9661166}" type="pres">
      <dgm:prSet presAssocID="{3A6E917C-9E73-45AE-A587-070F4DF4ECDB}" presName="compNode" presStyleCnt="0"/>
      <dgm:spPr/>
    </dgm:pt>
    <dgm:pt modelId="{9EE12947-63F2-43D7-B0A8-723664B85830}" type="pres">
      <dgm:prSet presAssocID="{3A6E917C-9E73-45AE-A587-070F4DF4ECDB}" presName="bgRect" presStyleLbl="bgShp" presStyleIdx="4" presStyleCnt="5"/>
      <dgm:spPr/>
    </dgm:pt>
    <dgm:pt modelId="{99E2047B-DF51-4753-9A3F-5D6D0D6C67BA}" type="pres">
      <dgm:prSet presAssocID="{3A6E917C-9E73-45AE-A587-070F4DF4ECD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inter"/>
        </a:ext>
      </dgm:extLst>
    </dgm:pt>
    <dgm:pt modelId="{EFAF655E-B3FC-40E5-B854-864F0149EECD}" type="pres">
      <dgm:prSet presAssocID="{3A6E917C-9E73-45AE-A587-070F4DF4ECDB}" presName="spaceRect" presStyleCnt="0"/>
      <dgm:spPr/>
    </dgm:pt>
    <dgm:pt modelId="{FCD52DC4-29E3-4077-9511-FBA569606226}" type="pres">
      <dgm:prSet presAssocID="{3A6E917C-9E73-45AE-A587-070F4DF4ECD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233DBB0D-F7DB-479D-98DF-59823E93C759}" srcId="{03065557-0379-4CAD-9C7F-6FBCC14B10AF}" destId="{EAAFC507-9A6F-413C-8EE6-0659B185FFC8}" srcOrd="1" destOrd="0" parTransId="{E00FF454-8942-4441-8981-D3926D8392CD}" sibTransId="{34234DCB-06A1-446D-A49F-1EF8AC1A4CA5}"/>
    <dgm:cxn modelId="{89072263-1A87-43B7-BC6B-F12974DF65C8}" srcId="{03065557-0379-4CAD-9C7F-6FBCC14B10AF}" destId="{3A6E917C-9E73-45AE-A587-070F4DF4ECDB}" srcOrd="4" destOrd="0" parTransId="{601C6F10-AFD8-45C2-ADA6-A60A392C3D08}" sibTransId="{AB5257F7-91F6-420D-A485-A59C2C65AF31}"/>
    <dgm:cxn modelId="{7C3C3672-4FD6-4538-85D6-4BDBF4AAD727}" type="presOf" srcId="{03065557-0379-4CAD-9C7F-6FBCC14B10AF}" destId="{5FEBC9CB-FB2E-416B-82AD-F0AA9417DA61}" srcOrd="0" destOrd="0" presId="urn:microsoft.com/office/officeart/2018/2/layout/IconVerticalSolidList"/>
    <dgm:cxn modelId="{9EC18690-8BE0-411D-9A35-CC0E73790C40}" type="presOf" srcId="{CE9B53AC-45DB-40C7-ADF6-D90B1B6CBCE6}" destId="{137A2069-8DFD-480F-92AE-3BA706E661D3}" srcOrd="0" destOrd="0" presId="urn:microsoft.com/office/officeart/2018/2/layout/IconVerticalSolidList"/>
    <dgm:cxn modelId="{1A05EA97-8A26-4F99-9E22-65FD5FDDC1C3}" srcId="{03065557-0379-4CAD-9C7F-6FBCC14B10AF}" destId="{CE9B53AC-45DB-40C7-ADF6-D90B1B6CBCE6}" srcOrd="0" destOrd="0" parTransId="{BC91BE6D-453B-4F8D-ADAF-021FA474B14D}" sibTransId="{97144E85-D283-47B4-8BB6-6E19B00E1BBC}"/>
    <dgm:cxn modelId="{B67B23A9-1C93-4936-A846-6433755CA2BA}" srcId="{03065557-0379-4CAD-9C7F-6FBCC14B10AF}" destId="{51F7DCA4-1A71-45A8-8FF1-187E12300294}" srcOrd="2" destOrd="0" parTransId="{81A01EA7-40BF-4298-85AB-7635235227C3}" sibTransId="{8C54688D-A609-4816-BBAC-5FF685709403}"/>
    <dgm:cxn modelId="{317ED2AB-55B1-43DD-9D2A-47E19C767C55}" type="presOf" srcId="{EAAFC507-9A6F-413C-8EE6-0659B185FFC8}" destId="{449178BC-2995-49BC-9C4C-2BA37316BC0A}" srcOrd="0" destOrd="0" presId="urn:microsoft.com/office/officeart/2018/2/layout/IconVerticalSolidList"/>
    <dgm:cxn modelId="{A70A5BB4-C1A1-43A2-A9AD-436AC4DF35C2}" type="presOf" srcId="{3A6E917C-9E73-45AE-A587-070F4DF4ECDB}" destId="{FCD52DC4-29E3-4077-9511-FBA569606226}" srcOrd="0" destOrd="0" presId="urn:microsoft.com/office/officeart/2018/2/layout/IconVerticalSolidList"/>
    <dgm:cxn modelId="{290CC7C6-6316-4644-82B8-6B87BDB6668A}" type="presOf" srcId="{1178198E-44B3-492A-AAEA-4BEA7DE06054}" destId="{80671BB7-2C29-4811-84EC-6403F9B5154F}" srcOrd="0" destOrd="0" presId="urn:microsoft.com/office/officeart/2018/2/layout/IconVerticalSolidList"/>
    <dgm:cxn modelId="{00ED60C8-6AC0-4FBD-B7F8-B14092DABC90}" type="presOf" srcId="{51F7DCA4-1A71-45A8-8FF1-187E12300294}" destId="{37F82E92-656F-4A28-8358-FB59336141FB}" srcOrd="0" destOrd="0" presId="urn:microsoft.com/office/officeart/2018/2/layout/IconVerticalSolidList"/>
    <dgm:cxn modelId="{5D77F7EE-36D4-4EFA-9213-72F2FE13FAD8}" srcId="{03065557-0379-4CAD-9C7F-6FBCC14B10AF}" destId="{1178198E-44B3-492A-AAEA-4BEA7DE06054}" srcOrd="3" destOrd="0" parTransId="{7D14EA0C-4938-40B8-8758-8EB43C95A695}" sibTransId="{72F6DAFB-FAF6-49DC-A5FB-BA71E18115BC}"/>
    <dgm:cxn modelId="{0493A052-725A-4861-AE7F-23653F4838C8}" type="presParOf" srcId="{5FEBC9CB-FB2E-416B-82AD-F0AA9417DA61}" destId="{8063D9FB-952F-40FC-A8E0-802B380D6383}" srcOrd="0" destOrd="0" presId="urn:microsoft.com/office/officeart/2018/2/layout/IconVerticalSolidList"/>
    <dgm:cxn modelId="{C322F66E-3411-43FA-B476-BBD25F7B9714}" type="presParOf" srcId="{8063D9FB-952F-40FC-A8E0-802B380D6383}" destId="{2CDEA19E-BD66-4E48-8304-F8CEE26DD827}" srcOrd="0" destOrd="0" presId="urn:microsoft.com/office/officeart/2018/2/layout/IconVerticalSolidList"/>
    <dgm:cxn modelId="{5414E0C3-7560-4A25-9871-E434BBBC201A}" type="presParOf" srcId="{8063D9FB-952F-40FC-A8E0-802B380D6383}" destId="{716B3C0D-81B6-46C8-B06C-D2E2B2356C85}" srcOrd="1" destOrd="0" presId="urn:microsoft.com/office/officeart/2018/2/layout/IconVerticalSolidList"/>
    <dgm:cxn modelId="{B39421C1-E0C6-4FB9-A38D-062F529F1C98}" type="presParOf" srcId="{8063D9FB-952F-40FC-A8E0-802B380D6383}" destId="{7AB149B2-C419-4A31-9F44-F38A41045C6A}" srcOrd="2" destOrd="0" presId="urn:microsoft.com/office/officeart/2018/2/layout/IconVerticalSolidList"/>
    <dgm:cxn modelId="{24B7FF09-A38D-47F8-8E6D-4DCA41FD9450}" type="presParOf" srcId="{8063D9FB-952F-40FC-A8E0-802B380D6383}" destId="{137A2069-8DFD-480F-92AE-3BA706E661D3}" srcOrd="3" destOrd="0" presId="urn:microsoft.com/office/officeart/2018/2/layout/IconVerticalSolidList"/>
    <dgm:cxn modelId="{369B14CC-1804-4316-AA42-7A0F1D86180C}" type="presParOf" srcId="{5FEBC9CB-FB2E-416B-82AD-F0AA9417DA61}" destId="{64859F3A-4F48-4B24-B9C1-9882DBFEF186}" srcOrd="1" destOrd="0" presId="urn:microsoft.com/office/officeart/2018/2/layout/IconVerticalSolidList"/>
    <dgm:cxn modelId="{1C30A5E0-AC83-460F-8270-E6A16C287A29}" type="presParOf" srcId="{5FEBC9CB-FB2E-416B-82AD-F0AA9417DA61}" destId="{443C6F4D-DEB6-458A-A5AD-7C2023070DE9}" srcOrd="2" destOrd="0" presId="urn:microsoft.com/office/officeart/2018/2/layout/IconVerticalSolidList"/>
    <dgm:cxn modelId="{1811DE7F-795C-4AD6-9B65-3942BE17F642}" type="presParOf" srcId="{443C6F4D-DEB6-458A-A5AD-7C2023070DE9}" destId="{B955F401-9097-42DF-B98E-CD2CFAEA4A9F}" srcOrd="0" destOrd="0" presId="urn:microsoft.com/office/officeart/2018/2/layout/IconVerticalSolidList"/>
    <dgm:cxn modelId="{2175B3DE-FAC4-4B68-826B-873CAD5929DA}" type="presParOf" srcId="{443C6F4D-DEB6-458A-A5AD-7C2023070DE9}" destId="{DCCF8E86-86B5-4E0E-946A-57B618C7779F}" srcOrd="1" destOrd="0" presId="urn:microsoft.com/office/officeart/2018/2/layout/IconVerticalSolidList"/>
    <dgm:cxn modelId="{CBBF38E9-192C-4698-82EA-290E8E5E663F}" type="presParOf" srcId="{443C6F4D-DEB6-458A-A5AD-7C2023070DE9}" destId="{DA52B07B-67B7-4D26-A17C-EE99C23CF58C}" srcOrd="2" destOrd="0" presId="urn:microsoft.com/office/officeart/2018/2/layout/IconVerticalSolidList"/>
    <dgm:cxn modelId="{48C42121-AFB0-40B4-B597-90D8B0B7EBDD}" type="presParOf" srcId="{443C6F4D-DEB6-458A-A5AD-7C2023070DE9}" destId="{449178BC-2995-49BC-9C4C-2BA37316BC0A}" srcOrd="3" destOrd="0" presId="urn:microsoft.com/office/officeart/2018/2/layout/IconVerticalSolidList"/>
    <dgm:cxn modelId="{5EC11346-7732-442A-AE7B-7C93A4D23E3D}" type="presParOf" srcId="{5FEBC9CB-FB2E-416B-82AD-F0AA9417DA61}" destId="{579E9FFC-7638-4A02-9CB7-147B7F8CFB07}" srcOrd="3" destOrd="0" presId="urn:microsoft.com/office/officeart/2018/2/layout/IconVerticalSolidList"/>
    <dgm:cxn modelId="{16CD3D91-96C6-4256-8161-17C13132F8FA}" type="presParOf" srcId="{5FEBC9CB-FB2E-416B-82AD-F0AA9417DA61}" destId="{1915708C-0E13-4E12-A901-BA4EF617A8F4}" srcOrd="4" destOrd="0" presId="urn:microsoft.com/office/officeart/2018/2/layout/IconVerticalSolidList"/>
    <dgm:cxn modelId="{22FFC5FA-3D4D-485E-9B4E-27B5BBAFADC6}" type="presParOf" srcId="{1915708C-0E13-4E12-A901-BA4EF617A8F4}" destId="{F60BFAC1-94B4-4E5F-A53B-A0F93B856C1D}" srcOrd="0" destOrd="0" presId="urn:microsoft.com/office/officeart/2018/2/layout/IconVerticalSolidList"/>
    <dgm:cxn modelId="{81B76EB7-5C73-4CE2-8A7C-F3DF0FFD3960}" type="presParOf" srcId="{1915708C-0E13-4E12-A901-BA4EF617A8F4}" destId="{CBFAB0AD-23AB-495C-AFF4-5E9F7440BC5E}" srcOrd="1" destOrd="0" presId="urn:microsoft.com/office/officeart/2018/2/layout/IconVerticalSolidList"/>
    <dgm:cxn modelId="{10B6867E-BAA8-4253-B298-016800D60765}" type="presParOf" srcId="{1915708C-0E13-4E12-A901-BA4EF617A8F4}" destId="{1EACF33C-10B6-4A6E-B2D7-9ECE27D8DA0D}" srcOrd="2" destOrd="0" presId="urn:microsoft.com/office/officeart/2018/2/layout/IconVerticalSolidList"/>
    <dgm:cxn modelId="{CF83E626-3616-4DDE-81F2-6C45220D52D0}" type="presParOf" srcId="{1915708C-0E13-4E12-A901-BA4EF617A8F4}" destId="{37F82E92-656F-4A28-8358-FB59336141FB}" srcOrd="3" destOrd="0" presId="urn:microsoft.com/office/officeart/2018/2/layout/IconVerticalSolidList"/>
    <dgm:cxn modelId="{5B61AC65-06F6-4110-83EA-B6958D476EC5}" type="presParOf" srcId="{5FEBC9CB-FB2E-416B-82AD-F0AA9417DA61}" destId="{7B905F9F-6068-4973-8290-A77758BFEC31}" srcOrd="5" destOrd="0" presId="urn:microsoft.com/office/officeart/2018/2/layout/IconVerticalSolidList"/>
    <dgm:cxn modelId="{61766ABC-700C-4D67-A5BE-4167CA49B4A1}" type="presParOf" srcId="{5FEBC9CB-FB2E-416B-82AD-F0AA9417DA61}" destId="{2C16E5C6-E243-4421-BFFC-42E9F25F0E03}" srcOrd="6" destOrd="0" presId="urn:microsoft.com/office/officeart/2018/2/layout/IconVerticalSolidList"/>
    <dgm:cxn modelId="{99215693-FECA-4B72-B277-E05898094746}" type="presParOf" srcId="{2C16E5C6-E243-4421-BFFC-42E9F25F0E03}" destId="{B6FAD768-2F81-466E-8BC2-8663E00E353D}" srcOrd="0" destOrd="0" presId="urn:microsoft.com/office/officeart/2018/2/layout/IconVerticalSolidList"/>
    <dgm:cxn modelId="{2E21B511-25E3-4B67-AF1E-55B348C8499F}" type="presParOf" srcId="{2C16E5C6-E243-4421-BFFC-42E9F25F0E03}" destId="{2380D1AC-33B9-45B8-9899-3310E8D04A38}" srcOrd="1" destOrd="0" presId="urn:microsoft.com/office/officeart/2018/2/layout/IconVerticalSolidList"/>
    <dgm:cxn modelId="{AB274A8F-35A0-4F49-B8C4-13ACC3618AEB}" type="presParOf" srcId="{2C16E5C6-E243-4421-BFFC-42E9F25F0E03}" destId="{EDCE60D2-098D-4B16-BACB-524FD7997F68}" srcOrd="2" destOrd="0" presId="urn:microsoft.com/office/officeart/2018/2/layout/IconVerticalSolidList"/>
    <dgm:cxn modelId="{1670A1A6-F1FF-46E6-A0BC-9962513A4DC2}" type="presParOf" srcId="{2C16E5C6-E243-4421-BFFC-42E9F25F0E03}" destId="{80671BB7-2C29-4811-84EC-6403F9B5154F}" srcOrd="3" destOrd="0" presId="urn:microsoft.com/office/officeart/2018/2/layout/IconVerticalSolidList"/>
    <dgm:cxn modelId="{F83CCB89-8069-4869-95E2-BCE56C984FCE}" type="presParOf" srcId="{5FEBC9CB-FB2E-416B-82AD-F0AA9417DA61}" destId="{E9EDB62E-64DF-4793-9674-3F4731184244}" srcOrd="7" destOrd="0" presId="urn:microsoft.com/office/officeart/2018/2/layout/IconVerticalSolidList"/>
    <dgm:cxn modelId="{685EC7F1-54D2-4FA4-B16E-88ADBF78F816}" type="presParOf" srcId="{5FEBC9CB-FB2E-416B-82AD-F0AA9417DA61}" destId="{41F652FE-8E2C-49C5-8D85-C63EF9661166}" srcOrd="8" destOrd="0" presId="urn:microsoft.com/office/officeart/2018/2/layout/IconVerticalSolidList"/>
    <dgm:cxn modelId="{CC8ECA48-A6C8-4E77-9A11-8D98DE21EA80}" type="presParOf" srcId="{41F652FE-8E2C-49C5-8D85-C63EF9661166}" destId="{9EE12947-63F2-43D7-B0A8-723664B85830}" srcOrd="0" destOrd="0" presId="urn:microsoft.com/office/officeart/2018/2/layout/IconVerticalSolidList"/>
    <dgm:cxn modelId="{6A4D4C22-98CF-47F6-90EF-E3231E016973}" type="presParOf" srcId="{41F652FE-8E2C-49C5-8D85-C63EF9661166}" destId="{99E2047B-DF51-4753-9A3F-5D6D0D6C67BA}" srcOrd="1" destOrd="0" presId="urn:microsoft.com/office/officeart/2018/2/layout/IconVerticalSolidList"/>
    <dgm:cxn modelId="{49BEA2E6-BE12-47AB-A244-A2C1E488807C}" type="presParOf" srcId="{41F652FE-8E2C-49C5-8D85-C63EF9661166}" destId="{EFAF655E-B3FC-40E5-B854-864F0149EECD}" srcOrd="2" destOrd="0" presId="urn:microsoft.com/office/officeart/2018/2/layout/IconVerticalSolidList"/>
    <dgm:cxn modelId="{D41BF41A-4D6B-498D-B3E7-FF5E64FAA6F4}" type="presParOf" srcId="{41F652FE-8E2C-49C5-8D85-C63EF9661166}" destId="{FCD52DC4-29E3-4077-9511-FBA56960622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A7FFFA2-6D31-41BA-8AE3-509D44D50C2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DF41466-88AA-4C3F-829A-4012CBC1D8CF}">
      <dgm:prSet/>
      <dgm:spPr/>
      <dgm:t>
        <a:bodyPr/>
        <a:lstStyle/>
        <a:p>
          <a:r>
            <a:rPr lang="en-US"/>
            <a:t>Staff allowed to take their ergo equipment home including chairs and footrests.</a:t>
          </a:r>
        </a:p>
      </dgm:t>
    </dgm:pt>
    <dgm:pt modelId="{411DE6BA-0DD2-410C-AA4F-5B4D5DF41786}" type="parTrans" cxnId="{06BB2DFC-B578-4E0A-9119-90DE825FFE68}">
      <dgm:prSet/>
      <dgm:spPr/>
      <dgm:t>
        <a:bodyPr/>
        <a:lstStyle/>
        <a:p>
          <a:endParaRPr lang="en-US"/>
        </a:p>
      </dgm:t>
    </dgm:pt>
    <dgm:pt modelId="{B24393EC-55EC-4F4F-81CD-378AE8215C45}" type="sibTrans" cxnId="{06BB2DFC-B578-4E0A-9119-90DE825FFE68}">
      <dgm:prSet/>
      <dgm:spPr/>
      <dgm:t>
        <a:bodyPr/>
        <a:lstStyle/>
        <a:p>
          <a:endParaRPr lang="en-US"/>
        </a:p>
      </dgm:t>
    </dgm:pt>
    <dgm:pt modelId="{88626906-CEC7-4609-8907-F318AE9A38C7}">
      <dgm:prSet/>
      <dgm:spPr/>
      <dgm:t>
        <a:bodyPr/>
        <a:lstStyle/>
        <a:p>
          <a:r>
            <a:rPr lang="en-US"/>
            <a:t>Ones who could not work from home long-term rotate from home to the office to keep from sustaining any injuries.</a:t>
          </a:r>
        </a:p>
      </dgm:t>
    </dgm:pt>
    <dgm:pt modelId="{F0786D26-72A5-4B4B-9600-B58CD6C272A4}" type="parTrans" cxnId="{4F1AF767-8A41-4C0B-9CC2-B7D0D4C5F95E}">
      <dgm:prSet/>
      <dgm:spPr/>
      <dgm:t>
        <a:bodyPr/>
        <a:lstStyle/>
        <a:p>
          <a:endParaRPr lang="en-US"/>
        </a:p>
      </dgm:t>
    </dgm:pt>
    <dgm:pt modelId="{4169634B-7617-4A00-90CF-ABC6BB558B6D}" type="sibTrans" cxnId="{4F1AF767-8A41-4C0B-9CC2-B7D0D4C5F95E}">
      <dgm:prSet/>
      <dgm:spPr/>
      <dgm:t>
        <a:bodyPr/>
        <a:lstStyle/>
        <a:p>
          <a:endParaRPr lang="en-US"/>
        </a:p>
      </dgm:t>
    </dgm:pt>
    <dgm:pt modelId="{D76CE6E2-3A8A-4B67-B7A9-1A537C91A74A}" type="pres">
      <dgm:prSet presAssocID="{EA7FFFA2-6D31-41BA-8AE3-509D44D50C28}" presName="vert0" presStyleCnt="0">
        <dgm:presLayoutVars>
          <dgm:dir/>
          <dgm:animOne val="branch"/>
          <dgm:animLvl val="lvl"/>
        </dgm:presLayoutVars>
      </dgm:prSet>
      <dgm:spPr/>
    </dgm:pt>
    <dgm:pt modelId="{BD05C6B9-A690-4771-9CA0-9377A66ABE41}" type="pres">
      <dgm:prSet presAssocID="{1DF41466-88AA-4C3F-829A-4012CBC1D8CF}" presName="thickLine" presStyleLbl="alignNode1" presStyleIdx="0" presStyleCnt="2"/>
      <dgm:spPr/>
    </dgm:pt>
    <dgm:pt modelId="{1393CA8B-2039-4D08-BE82-C25400029C48}" type="pres">
      <dgm:prSet presAssocID="{1DF41466-88AA-4C3F-829A-4012CBC1D8CF}" presName="horz1" presStyleCnt="0"/>
      <dgm:spPr/>
    </dgm:pt>
    <dgm:pt modelId="{E67CA7A3-06F5-46FC-AF9D-51EDA7A6AC2B}" type="pres">
      <dgm:prSet presAssocID="{1DF41466-88AA-4C3F-829A-4012CBC1D8CF}" presName="tx1" presStyleLbl="revTx" presStyleIdx="0" presStyleCnt="2"/>
      <dgm:spPr/>
    </dgm:pt>
    <dgm:pt modelId="{C815EFE5-396A-4FAD-AC57-EE995EC3B3D9}" type="pres">
      <dgm:prSet presAssocID="{1DF41466-88AA-4C3F-829A-4012CBC1D8CF}" presName="vert1" presStyleCnt="0"/>
      <dgm:spPr/>
    </dgm:pt>
    <dgm:pt modelId="{FE5AD915-3DE8-4D39-B9E3-507345E74EB3}" type="pres">
      <dgm:prSet presAssocID="{88626906-CEC7-4609-8907-F318AE9A38C7}" presName="thickLine" presStyleLbl="alignNode1" presStyleIdx="1" presStyleCnt="2"/>
      <dgm:spPr/>
    </dgm:pt>
    <dgm:pt modelId="{A75F3D0E-38B7-41FF-B69B-E2EBDB54E575}" type="pres">
      <dgm:prSet presAssocID="{88626906-CEC7-4609-8907-F318AE9A38C7}" presName="horz1" presStyleCnt="0"/>
      <dgm:spPr/>
    </dgm:pt>
    <dgm:pt modelId="{E5ACB520-79FA-42F9-BA5E-D4C808E06C26}" type="pres">
      <dgm:prSet presAssocID="{88626906-CEC7-4609-8907-F318AE9A38C7}" presName="tx1" presStyleLbl="revTx" presStyleIdx="1" presStyleCnt="2"/>
      <dgm:spPr/>
    </dgm:pt>
    <dgm:pt modelId="{ACD82BD1-D4CA-4AD7-8A9C-6EF32A208BAF}" type="pres">
      <dgm:prSet presAssocID="{88626906-CEC7-4609-8907-F318AE9A38C7}" presName="vert1" presStyleCnt="0"/>
      <dgm:spPr/>
    </dgm:pt>
  </dgm:ptLst>
  <dgm:cxnLst>
    <dgm:cxn modelId="{4F1AF767-8A41-4C0B-9CC2-B7D0D4C5F95E}" srcId="{EA7FFFA2-6D31-41BA-8AE3-509D44D50C28}" destId="{88626906-CEC7-4609-8907-F318AE9A38C7}" srcOrd="1" destOrd="0" parTransId="{F0786D26-72A5-4B4B-9600-B58CD6C272A4}" sibTransId="{4169634B-7617-4A00-90CF-ABC6BB558B6D}"/>
    <dgm:cxn modelId="{B0F50B52-3A1F-4B6F-BA3F-23D9592E4AA8}" type="presOf" srcId="{EA7FFFA2-6D31-41BA-8AE3-509D44D50C28}" destId="{D76CE6E2-3A8A-4B67-B7A9-1A537C91A74A}" srcOrd="0" destOrd="0" presId="urn:microsoft.com/office/officeart/2008/layout/LinedList"/>
    <dgm:cxn modelId="{3BE5587A-2845-4650-A448-3CADD4F8D9C1}" type="presOf" srcId="{88626906-CEC7-4609-8907-F318AE9A38C7}" destId="{E5ACB520-79FA-42F9-BA5E-D4C808E06C26}" srcOrd="0" destOrd="0" presId="urn:microsoft.com/office/officeart/2008/layout/LinedList"/>
    <dgm:cxn modelId="{C4F400DB-FF2A-4038-BF0C-82B422C81374}" type="presOf" srcId="{1DF41466-88AA-4C3F-829A-4012CBC1D8CF}" destId="{E67CA7A3-06F5-46FC-AF9D-51EDA7A6AC2B}" srcOrd="0" destOrd="0" presId="urn:microsoft.com/office/officeart/2008/layout/LinedList"/>
    <dgm:cxn modelId="{06BB2DFC-B578-4E0A-9119-90DE825FFE68}" srcId="{EA7FFFA2-6D31-41BA-8AE3-509D44D50C28}" destId="{1DF41466-88AA-4C3F-829A-4012CBC1D8CF}" srcOrd="0" destOrd="0" parTransId="{411DE6BA-0DD2-410C-AA4F-5B4D5DF41786}" sibTransId="{B24393EC-55EC-4F4F-81CD-378AE8215C45}"/>
    <dgm:cxn modelId="{26FAAA18-902F-4FDE-ADB5-4DD694BC795F}" type="presParOf" srcId="{D76CE6E2-3A8A-4B67-B7A9-1A537C91A74A}" destId="{BD05C6B9-A690-4771-9CA0-9377A66ABE41}" srcOrd="0" destOrd="0" presId="urn:microsoft.com/office/officeart/2008/layout/LinedList"/>
    <dgm:cxn modelId="{E73449AD-F6F4-49AF-BFD6-3E5A5E97BC58}" type="presParOf" srcId="{D76CE6E2-3A8A-4B67-B7A9-1A537C91A74A}" destId="{1393CA8B-2039-4D08-BE82-C25400029C48}" srcOrd="1" destOrd="0" presId="urn:microsoft.com/office/officeart/2008/layout/LinedList"/>
    <dgm:cxn modelId="{EEDE6B02-4286-4EDB-9B8D-109F21ABD3AD}" type="presParOf" srcId="{1393CA8B-2039-4D08-BE82-C25400029C48}" destId="{E67CA7A3-06F5-46FC-AF9D-51EDA7A6AC2B}" srcOrd="0" destOrd="0" presId="urn:microsoft.com/office/officeart/2008/layout/LinedList"/>
    <dgm:cxn modelId="{6B57C6EB-1B49-4152-89BD-F335CB2C264C}" type="presParOf" srcId="{1393CA8B-2039-4D08-BE82-C25400029C48}" destId="{C815EFE5-396A-4FAD-AC57-EE995EC3B3D9}" srcOrd="1" destOrd="0" presId="urn:microsoft.com/office/officeart/2008/layout/LinedList"/>
    <dgm:cxn modelId="{D20ADDD2-20D9-4AAF-BC7F-3D62563C4782}" type="presParOf" srcId="{D76CE6E2-3A8A-4B67-B7A9-1A537C91A74A}" destId="{FE5AD915-3DE8-4D39-B9E3-507345E74EB3}" srcOrd="2" destOrd="0" presId="urn:microsoft.com/office/officeart/2008/layout/LinedList"/>
    <dgm:cxn modelId="{17EC9581-C177-4086-983B-3E589B0D77C8}" type="presParOf" srcId="{D76CE6E2-3A8A-4B67-B7A9-1A537C91A74A}" destId="{A75F3D0E-38B7-41FF-B69B-E2EBDB54E575}" srcOrd="3" destOrd="0" presId="urn:microsoft.com/office/officeart/2008/layout/LinedList"/>
    <dgm:cxn modelId="{2A83E744-30EE-4CF5-9BEF-18E8EF09C232}" type="presParOf" srcId="{A75F3D0E-38B7-41FF-B69B-E2EBDB54E575}" destId="{E5ACB520-79FA-42F9-BA5E-D4C808E06C26}" srcOrd="0" destOrd="0" presId="urn:microsoft.com/office/officeart/2008/layout/LinedList"/>
    <dgm:cxn modelId="{8E4D5547-918F-4C4D-ACB0-BE0C4D814183}" type="presParOf" srcId="{A75F3D0E-38B7-41FF-B69B-E2EBDB54E575}" destId="{ACD82BD1-D4CA-4AD7-8A9C-6EF32A208BA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66BFB4-848B-4BAC-9B94-F050FF75052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432A7F9-86C3-40DA-A66D-F194E07F8A21}">
      <dgm:prSet/>
      <dgm:spPr/>
      <dgm:t>
        <a:bodyPr/>
        <a:lstStyle/>
        <a:p>
          <a:r>
            <a:rPr lang="en-US"/>
            <a:t>Keeping communication, a priority</a:t>
          </a:r>
        </a:p>
      </dgm:t>
    </dgm:pt>
    <dgm:pt modelId="{E721175D-754F-476A-9C80-8B83F4A09430}" type="parTrans" cxnId="{24BFBDC6-13EB-4A22-9B8E-C614B0807DAC}">
      <dgm:prSet/>
      <dgm:spPr/>
      <dgm:t>
        <a:bodyPr/>
        <a:lstStyle/>
        <a:p>
          <a:endParaRPr lang="en-US"/>
        </a:p>
      </dgm:t>
    </dgm:pt>
    <dgm:pt modelId="{D1A007E5-1759-4D9B-8E3C-CD24084468C7}" type="sibTrans" cxnId="{24BFBDC6-13EB-4A22-9B8E-C614B0807DAC}">
      <dgm:prSet/>
      <dgm:spPr/>
      <dgm:t>
        <a:bodyPr/>
        <a:lstStyle/>
        <a:p>
          <a:endParaRPr lang="en-US"/>
        </a:p>
      </dgm:t>
    </dgm:pt>
    <dgm:pt modelId="{B885C7BC-9077-4363-B3AF-8EBA2A318094}">
      <dgm:prSet/>
      <dgm:spPr/>
      <dgm:t>
        <a:bodyPr/>
        <a:lstStyle/>
        <a:p>
          <a:r>
            <a:rPr lang="en-US"/>
            <a:t>Held a supervisory team web-based interactive Zoom session with all managers and separately with the supervisors that allowed for meaningful connections and peer-to-peer support</a:t>
          </a:r>
        </a:p>
      </dgm:t>
    </dgm:pt>
    <dgm:pt modelId="{1F3E0F0E-2E2B-47B4-A608-C8C02C4FC8F3}" type="parTrans" cxnId="{C5566A12-9D3F-4D97-8F15-DA485D7F8DC7}">
      <dgm:prSet/>
      <dgm:spPr/>
      <dgm:t>
        <a:bodyPr/>
        <a:lstStyle/>
        <a:p>
          <a:endParaRPr lang="en-US"/>
        </a:p>
      </dgm:t>
    </dgm:pt>
    <dgm:pt modelId="{EC98E696-073A-439B-90D0-67B030956BF9}" type="sibTrans" cxnId="{C5566A12-9D3F-4D97-8F15-DA485D7F8DC7}">
      <dgm:prSet/>
      <dgm:spPr/>
      <dgm:t>
        <a:bodyPr/>
        <a:lstStyle/>
        <a:p>
          <a:endParaRPr lang="en-US"/>
        </a:p>
      </dgm:t>
    </dgm:pt>
    <dgm:pt modelId="{7D287DC5-5889-4D6C-B745-3E4812FBF670}">
      <dgm:prSet/>
      <dgm:spPr/>
      <dgm:t>
        <a:bodyPr/>
        <a:lstStyle/>
        <a:p>
          <a:r>
            <a:rPr lang="en-US"/>
            <a:t>Framework for the meeting revolved around successful practices for leading through transitions in the current environment (virtual, pandemic, economic, inequality, etc.…)</a:t>
          </a:r>
        </a:p>
      </dgm:t>
    </dgm:pt>
    <dgm:pt modelId="{89D75E5B-BC9D-4F3A-9052-69F62DD636DB}" type="parTrans" cxnId="{711AA1A2-9265-4264-86EF-FA87E9F0B334}">
      <dgm:prSet/>
      <dgm:spPr/>
      <dgm:t>
        <a:bodyPr/>
        <a:lstStyle/>
        <a:p>
          <a:endParaRPr lang="en-US"/>
        </a:p>
      </dgm:t>
    </dgm:pt>
    <dgm:pt modelId="{71C20557-A46B-4CD3-8E4F-DC704ABCF4C6}" type="sibTrans" cxnId="{711AA1A2-9265-4264-86EF-FA87E9F0B334}">
      <dgm:prSet/>
      <dgm:spPr/>
      <dgm:t>
        <a:bodyPr/>
        <a:lstStyle/>
        <a:p>
          <a:endParaRPr lang="en-US"/>
        </a:p>
      </dgm:t>
    </dgm:pt>
    <dgm:pt modelId="{7D0F0FB3-A954-4B71-96C2-B1441BB72D29}" type="pres">
      <dgm:prSet presAssocID="{2266BFB4-848B-4BAC-9B94-F050FF750522}" presName="root" presStyleCnt="0">
        <dgm:presLayoutVars>
          <dgm:dir/>
          <dgm:resizeHandles val="exact"/>
        </dgm:presLayoutVars>
      </dgm:prSet>
      <dgm:spPr/>
    </dgm:pt>
    <dgm:pt modelId="{A6129EAA-D6CA-4F30-B9B4-93D1B3417B1F}" type="pres">
      <dgm:prSet presAssocID="{A432A7F9-86C3-40DA-A66D-F194E07F8A21}" presName="compNode" presStyleCnt="0"/>
      <dgm:spPr/>
    </dgm:pt>
    <dgm:pt modelId="{4C5BFA4D-19F1-4AE8-9D3B-05B8503A5C15}" type="pres">
      <dgm:prSet presAssocID="{A432A7F9-86C3-40DA-A66D-F194E07F8A2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3133D2B3-763F-458D-A3B6-D7E9F5A31501}" type="pres">
      <dgm:prSet presAssocID="{A432A7F9-86C3-40DA-A66D-F194E07F8A21}" presName="spaceRect" presStyleCnt="0"/>
      <dgm:spPr/>
    </dgm:pt>
    <dgm:pt modelId="{B838AE3C-41E8-4C67-8A9A-6ADD4F383045}" type="pres">
      <dgm:prSet presAssocID="{A432A7F9-86C3-40DA-A66D-F194E07F8A21}" presName="textRect" presStyleLbl="revTx" presStyleIdx="0" presStyleCnt="3">
        <dgm:presLayoutVars>
          <dgm:chMax val="1"/>
          <dgm:chPref val="1"/>
        </dgm:presLayoutVars>
      </dgm:prSet>
      <dgm:spPr/>
    </dgm:pt>
    <dgm:pt modelId="{8D442475-E0A5-41AD-B840-C4842C1F243F}" type="pres">
      <dgm:prSet presAssocID="{D1A007E5-1759-4D9B-8E3C-CD24084468C7}" presName="sibTrans" presStyleCnt="0"/>
      <dgm:spPr/>
    </dgm:pt>
    <dgm:pt modelId="{5F2EEE5C-9895-4FFF-9AE5-90AB4BD1F375}" type="pres">
      <dgm:prSet presAssocID="{B885C7BC-9077-4363-B3AF-8EBA2A318094}" presName="compNode" presStyleCnt="0"/>
      <dgm:spPr/>
    </dgm:pt>
    <dgm:pt modelId="{506DA7A7-0F84-4400-AAC4-41104F15ED93}" type="pres">
      <dgm:prSet presAssocID="{B885C7BC-9077-4363-B3AF-8EBA2A31809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B3F29706-EBEF-4AFD-88E7-B61FB54D8EDC}" type="pres">
      <dgm:prSet presAssocID="{B885C7BC-9077-4363-B3AF-8EBA2A318094}" presName="spaceRect" presStyleCnt="0"/>
      <dgm:spPr/>
    </dgm:pt>
    <dgm:pt modelId="{D3B46DE9-81BF-4240-829C-BFEE9E05F02D}" type="pres">
      <dgm:prSet presAssocID="{B885C7BC-9077-4363-B3AF-8EBA2A318094}" presName="textRect" presStyleLbl="revTx" presStyleIdx="1" presStyleCnt="3">
        <dgm:presLayoutVars>
          <dgm:chMax val="1"/>
          <dgm:chPref val="1"/>
        </dgm:presLayoutVars>
      </dgm:prSet>
      <dgm:spPr/>
    </dgm:pt>
    <dgm:pt modelId="{38BE1E74-955D-43FD-9643-E6266516BA7F}" type="pres">
      <dgm:prSet presAssocID="{EC98E696-073A-439B-90D0-67B030956BF9}" presName="sibTrans" presStyleCnt="0"/>
      <dgm:spPr/>
    </dgm:pt>
    <dgm:pt modelId="{60E4BD32-E5F2-4D0E-96E8-B428768597D8}" type="pres">
      <dgm:prSet presAssocID="{7D287DC5-5889-4D6C-B745-3E4812FBF670}" presName="compNode" presStyleCnt="0"/>
      <dgm:spPr/>
    </dgm:pt>
    <dgm:pt modelId="{D7E8696C-5D31-4819-A925-807CEEEB2B82}" type="pres">
      <dgm:prSet presAssocID="{7D287DC5-5889-4D6C-B745-3E4812FBF67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0B0D4B47-15A0-49FB-B461-42EC35464249}" type="pres">
      <dgm:prSet presAssocID="{7D287DC5-5889-4D6C-B745-3E4812FBF670}" presName="spaceRect" presStyleCnt="0"/>
      <dgm:spPr/>
    </dgm:pt>
    <dgm:pt modelId="{DBC3B4B8-7806-4245-832E-295E5E266E4B}" type="pres">
      <dgm:prSet presAssocID="{7D287DC5-5889-4D6C-B745-3E4812FBF67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5566A12-9D3F-4D97-8F15-DA485D7F8DC7}" srcId="{2266BFB4-848B-4BAC-9B94-F050FF750522}" destId="{B885C7BC-9077-4363-B3AF-8EBA2A318094}" srcOrd="1" destOrd="0" parTransId="{1F3E0F0E-2E2B-47B4-A608-C8C02C4FC8F3}" sibTransId="{EC98E696-073A-439B-90D0-67B030956BF9}"/>
    <dgm:cxn modelId="{DF765F66-C5AD-4757-8007-CF3413B58971}" type="presOf" srcId="{A432A7F9-86C3-40DA-A66D-F194E07F8A21}" destId="{B838AE3C-41E8-4C67-8A9A-6ADD4F383045}" srcOrd="0" destOrd="0" presId="urn:microsoft.com/office/officeart/2018/2/layout/IconLabelList"/>
    <dgm:cxn modelId="{ECFFC597-F808-45E1-BCA2-0FA2341CE16B}" type="presOf" srcId="{B885C7BC-9077-4363-B3AF-8EBA2A318094}" destId="{D3B46DE9-81BF-4240-829C-BFEE9E05F02D}" srcOrd="0" destOrd="0" presId="urn:microsoft.com/office/officeart/2018/2/layout/IconLabelList"/>
    <dgm:cxn modelId="{711AA1A2-9265-4264-86EF-FA87E9F0B334}" srcId="{2266BFB4-848B-4BAC-9B94-F050FF750522}" destId="{7D287DC5-5889-4D6C-B745-3E4812FBF670}" srcOrd="2" destOrd="0" parTransId="{89D75E5B-BC9D-4F3A-9052-69F62DD636DB}" sibTransId="{71C20557-A46B-4CD3-8E4F-DC704ABCF4C6}"/>
    <dgm:cxn modelId="{B936D5A3-B342-4427-92A6-65AA42BAA198}" type="presOf" srcId="{7D287DC5-5889-4D6C-B745-3E4812FBF670}" destId="{DBC3B4B8-7806-4245-832E-295E5E266E4B}" srcOrd="0" destOrd="0" presId="urn:microsoft.com/office/officeart/2018/2/layout/IconLabelList"/>
    <dgm:cxn modelId="{24BFBDC6-13EB-4A22-9B8E-C614B0807DAC}" srcId="{2266BFB4-848B-4BAC-9B94-F050FF750522}" destId="{A432A7F9-86C3-40DA-A66D-F194E07F8A21}" srcOrd="0" destOrd="0" parTransId="{E721175D-754F-476A-9C80-8B83F4A09430}" sibTransId="{D1A007E5-1759-4D9B-8E3C-CD24084468C7}"/>
    <dgm:cxn modelId="{CDF69FEA-9AC6-46A5-AE99-2C953CD6C071}" type="presOf" srcId="{2266BFB4-848B-4BAC-9B94-F050FF750522}" destId="{7D0F0FB3-A954-4B71-96C2-B1441BB72D29}" srcOrd="0" destOrd="0" presId="urn:microsoft.com/office/officeart/2018/2/layout/IconLabelList"/>
    <dgm:cxn modelId="{ABD585EF-65B5-4815-85DD-A21E0A4CD2C6}" type="presParOf" srcId="{7D0F0FB3-A954-4B71-96C2-B1441BB72D29}" destId="{A6129EAA-D6CA-4F30-B9B4-93D1B3417B1F}" srcOrd="0" destOrd="0" presId="urn:microsoft.com/office/officeart/2018/2/layout/IconLabelList"/>
    <dgm:cxn modelId="{09D0D81B-09BF-412B-A82A-8164843718CD}" type="presParOf" srcId="{A6129EAA-D6CA-4F30-B9B4-93D1B3417B1F}" destId="{4C5BFA4D-19F1-4AE8-9D3B-05B8503A5C15}" srcOrd="0" destOrd="0" presId="urn:microsoft.com/office/officeart/2018/2/layout/IconLabelList"/>
    <dgm:cxn modelId="{40CA5A0A-EC7C-451A-AE20-0B2EFF3B7015}" type="presParOf" srcId="{A6129EAA-D6CA-4F30-B9B4-93D1B3417B1F}" destId="{3133D2B3-763F-458D-A3B6-D7E9F5A31501}" srcOrd="1" destOrd="0" presId="urn:microsoft.com/office/officeart/2018/2/layout/IconLabelList"/>
    <dgm:cxn modelId="{23B34BF1-4806-490B-B7CF-1D89D26C3F47}" type="presParOf" srcId="{A6129EAA-D6CA-4F30-B9B4-93D1B3417B1F}" destId="{B838AE3C-41E8-4C67-8A9A-6ADD4F383045}" srcOrd="2" destOrd="0" presId="urn:microsoft.com/office/officeart/2018/2/layout/IconLabelList"/>
    <dgm:cxn modelId="{7E7A2174-92D9-4C2A-A6CD-B63D3FE17119}" type="presParOf" srcId="{7D0F0FB3-A954-4B71-96C2-B1441BB72D29}" destId="{8D442475-E0A5-41AD-B840-C4842C1F243F}" srcOrd="1" destOrd="0" presId="urn:microsoft.com/office/officeart/2018/2/layout/IconLabelList"/>
    <dgm:cxn modelId="{DF386588-20A2-4E05-AB47-A95387DAA0F5}" type="presParOf" srcId="{7D0F0FB3-A954-4B71-96C2-B1441BB72D29}" destId="{5F2EEE5C-9895-4FFF-9AE5-90AB4BD1F375}" srcOrd="2" destOrd="0" presId="urn:microsoft.com/office/officeart/2018/2/layout/IconLabelList"/>
    <dgm:cxn modelId="{2FEF7037-5F7C-4D02-B934-D9CCFD216677}" type="presParOf" srcId="{5F2EEE5C-9895-4FFF-9AE5-90AB4BD1F375}" destId="{506DA7A7-0F84-4400-AAC4-41104F15ED93}" srcOrd="0" destOrd="0" presId="urn:microsoft.com/office/officeart/2018/2/layout/IconLabelList"/>
    <dgm:cxn modelId="{8BF48239-1B9F-4BE0-BA40-D66E665FE380}" type="presParOf" srcId="{5F2EEE5C-9895-4FFF-9AE5-90AB4BD1F375}" destId="{B3F29706-EBEF-4AFD-88E7-B61FB54D8EDC}" srcOrd="1" destOrd="0" presId="urn:microsoft.com/office/officeart/2018/2/layout/IconLabelList"/>
    <dgm:cxn modelId="{48F686FB-7D4E-4756-BB23-18EDF1B46554}" type="presParOf" srcId="{5F2EEE5C-9895-4FFF-9AE5-90AB4BD1F375}" destId="{D3B46DE9-81BF-4240-829C-BFEE9E05F02D}" srcOrd="2" destOrd="0" presId="urn:microsoft.com/office/officeart/2018/2/layout/IconLabelList"/>
    <dgm:cxn modelId="{6324F2CC-FB6C-4970-B803-5470334C99D8}" type="presParOf" srcId="{7D0F0FB3-A954-4B71-96C2-B1441BB72D29}" destId="{38BE1E74-955D-43FD-9643-E6266516BA7F}" srcOrd="3" destOrd="0" presId="urn:microsoft.com/office/officeart/2018/2/layout/IconLabelList"/>
    <dgm:cxn modelId="{948B6754-0419-42D6-8EA0-84510BBC7A35}" type="presParOf" srcId="{7D0F0FB3-A954-4B71-96C2-B1441BB72D29}" destId="{60E4BD32-E5F2-4D0E-96E8-B428768597D8}" srcOrd="4" destOrd="0" presId="urn:microsoft.com/office/officeart/2018/2/layout/IconLabelList"/>
    <dgm:cxn modelId="{04EB9D15-6066-4CF0-9B5E-6088194BB5CE}" type="presParOf" srcId="{60E4BD32-E5F2-4D0E-96E8-B428768597D8}" destId="{D7E8696C-5D31-4819-A925-807CEEEB2B82}" srcOrd="0" destOrd="0" presId="urn:microsoft.com/office/officeart/2018/2/layout/IconLabelList"/>
    <dgm:cxn modelId="{DFC017F6-23E7-49FC-8AAE-6CC4A385C412}" type="presParOf" srcId="{60E4BD32-E5F2-4D0E-96E8-B428768597D8}" destId="{0B0D4B47-15A0-49FB-B461-42EC35464249}" srcOrd="1" destOrd="0" presId="urn:microsoft.com/office/officeart/2018/2/layout/IconLabelList"/>
    <dgm:cxn modelId="{C587D428-8570-45DF-9AA0-71270FF7864D}" type="presParOf" srcId="{60E4BD32-E5F2-4D0E-96E8-B428768597D8}" destId="{DBC3B4B8-7806-4245-832E-295E5E266E4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0936A7-2FBC-4812-8CC9-EB00419166C5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2B19A-262E-4B73-B6DE-91744529BCD8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TMT</a:t>
          </a:r>
        </a:p>
      </dsp:txBody>
      <dsp:txXfrm>
        <a:off x="0" y="623"/>
        <a:ext cx="6492875" cy="1020830"/>
      </dsp:txXfrm>
    </dsp:sp>
    <dsp:sp modelId="{F015D1C4-AA69-4DAC-A166-0096A94E227F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398CB-750B-4A4F-9A4E-D8E40502F189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Telephonic Signature</a:t>
          </a:r>
        </a:p>
      </dsp:txBody>
      <dsp:txXfrm>
        <a:off x="0" y="1021453"/>
        <a:ext cx="6492875" cy="1020830"/>
      </dsp:txXfrm>
    </dsp:sp>
    <dsp:sp modelId="{37B81D98-45E2-4E5E-A2D6-D9CA1FA36B0D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255A4-28E6-4FA7-BF2A-C187196DD190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Hardware &amp; Software </a:t>
          </a:r>
        </a:p>
      </dsp:txBody>
      <dsp:txXfrm>
        <a:off x="0" y="2042284"/>
        <a:ext cx="6492875" cy="1020830"/>
      </dsp:txXfrm>
    </dsp:sp>
    <dsp:sp modelId="{6518ECEB-4BAD-48F4-B102-61685D621E4D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6A342-E0FF-4B13-A16B-7A5E47114B8A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Managers hands on with their office deployment</a:t>
          </a:r>
        </a:p>
      </dsp:txBody>
      <dsp:txXfrm>
        <a:off x="0" y="3063115"/>
        <a:ext cx="6492875" cy="1020830"/>
      </dsp:txXfrm>
    </dsp:sp>
    <dsp:sp modelId="{833A5D08-C739-450A-BAB5-2870E6A651D0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297D9-3AA4-49A4-A2E1-62C9644CAB51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Tracking of equipment</a:t>
          </a:r>
        </a:p>
      </dsp:txBody>
      <dsp:txXfrm>
        <a:off x="0" y="4083946"/>
        <a:ext cx="6492875" cy="1020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74A60-D82C-40BB-93D4-4C3F0FFF0DC7}">
      <dsp:nvSpPr>
        <dsp:cNvPr id="0" name=""/>
        <dsp:cNvSpPr/>
      </dsp:nvSpPr>
      <dsp:spPr>
        <a:xfrm>
          <a:off x="973190" y="885474"/>
          <a:ext cx="1264141" cy="126414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29463-78A0-4169-B83C-DBFA7CCAA5CB}">
      <dsp:nvSpPr>
        <dsp:cNvPr id="0" name=""/>
        <dsp:cNvSpPr/>
      </dsp:nvSpPr>
      <dsp:spPr>
        <a:xfrm>
          <a:off x="1242597" y="115488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BCCC55-E1A5-48C5-9786-DA6ABF28C23E}">
      <dsp:nvSpPr>
        <dsp:cNvPr id="0" name=""/>
        <dsp:cNvSpPr/>
      </dsp:nvSpPr>
      <dsp:spPr>
        <a:xfrm>
          <a:off x="569079" y="2543364"/>
          <a:ext cx="2072362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TSS’ quick response and understanding of what was needed for our staff to be able to telework</a:t>
          </a:r>
        </a:p>
      </dsp:txBody>
      <dsp:txXfrm>
        <a:off x="569079" y="2543364"/>
        <a:ext cx="2072362" cy="922500"/>
      </dsp:txXfrm>
    </dsp:sp>
    <dsp:sp modelId="{68BCC1CE-D1DE-4C76-B917-985D6C94A838}">
      <dsp:nvSpPr>
        <dsp:cNvPr id="0" name=""/>
        <dsp:cNvSpPr/>
      </dsp:nvSpPr>
      <dsp:spPr>
        <a:xfrm>
          <a:off x="3408216" y="885474"/>
          <a:ext cx="1264141" cy="126414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D9958-AA81-415A-AA5F-C47388F23795}">
      <dsp:nvSpPr>
        <dsp:cNvPr id="0" name=""/>
        <dsp:cNvSpPr/>
      </dsp:nvSpPr>
      <dsp:spPr>
        <a:xfrm>
          <a:off x="3677623" y="1154881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43E28-247D-499D-8DB8-152FC0E01107}">
      <dsp:nvSpPr>
        <dsp:cNvPr id="0" name=""/>
        <dsp:cNvSpPr/>
      </dsp:nvSpPr>
      <dsp:spPr>
        <a:xfrm>
          <a:off x="3004105" y="2543364"/>
          <a:ext cx="2072362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Staff’s flexibility and ‘making do’ with tools they had while waiting for the correct equipment to arrive</a:t>
          </a:r>
        </a:p>
      </dsp:txBody>
      <dsp:txXfrm>
        <a:off x="3004105" y="2543364"/>
        <a:ext cx="2072362" cy="922500"/>
      </dsp:txXfrm>
    </dsp:sp>
    <dsp:sp modelId="{4F864BFA-28A5-46C5-8D43-EB513F8E279B}">
      <dsp:nvSpPr>
        <dsp:cNvPr id="0" name=""/>
        <dsp:cNvSpPr/>
      </dsp:nvSpPr>
      <dsp:spPr>
        <a:xfrm>
          <a:off x="5843242" y="885474"/>
          <a:ext cx="1264141" cy="126414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BA292-59C0-43D8-8623-31E58F37611E}">
      <dsp:nvSpPr>
        <dsp:cNvPr id="0" name=""/>
        <dsp:cNvSpPr/>
      </dsp:nvSpPr>
      <dsp:spPr>
        <a:xfrm>
          <a:off x="6112649" y="115488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09B94-0B9E-41EC-A5F3-5EA3C6DE1614}">
      <dsp:nvSpPr>
        <dsp:cNvPr id="0" name=""/>
        <dsp:cNvSpPr/>
      </dsp:nvSpPr>
      <dsp:spPr>
        <a:xfrm>
          <a:off x="5439131" y="2543364"/>
          <a:ext cx="2072362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Management’s patience and understanding when not all work could get done due to the hiccups</a:t>
          </a:r>
        </a:p>
      </dsp:txBody>
      <dsp:txXfrm>
        <a:off x="5439131" y="2543364"/>
        <a:ext cx="2072362" cy="922500"/>
      </dsp:txXfrm>
    </dsp:sp>
    <dsp:sp modelId="{4E79C80A-267A-4E45-A160-460435629B6C}">
      <dsp:nvSpPr>
        <dsp:cNvPr id="0" name=""/>
        <dsp:cNvSpPr/>
      </dsp:nvSpPr>
      <dsp:spPr>
        <a:xfrm>
          <a:off x="8278268" y="885474"/>
          <a:ext cx="1264141" cy="1264141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6B922-2216-4871-BCF0-BA2A86DF07D9}">
      <dsp:nvSpPr>
        <dsp:cNvPr id="0" name=""/>
        <dsp:cNvSpPr/>
      </dsp:nvSpPr>
      <dsp:spPr>
        <a:xfrm>
          <a:off x="8547675" y="115488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16BB6-1B84-4903-9643-B3E190F76337}">
      <dsp:nvSpPr>
        <dsp:cNvPr id="0" name=""/>
        <dsp:cNvSpPr/>
      </dsp:nvSpPr>
      <dsp:spPr>
        <a:xfrm>
          <a:off x="7874157" y="2543364"/>
          <a:ext cx="2072362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Collaboration with Equal Opportunity Office, Labor Relations, and close communication with SEIU was present throughout the process. </a:t>
          </a:r>
        </a:p>
      </dsp:txBody>
      <dsp:txXfrm>
        <a:off x="7874157" y="2543364"/>
        <a:ext cx="2072362" cy="92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EA19E-BD66-4E48-8304-F8CEE26DD827}">
      <dsp:nvSpPr>
        <dsp:cNvPr id="0" name=""/>
        <dsp:cNvSpPr/>
      </dsp:nvSpPr>
      <dsp:spPr>
        <a:xfrm>
          <a:off x="0" y="4606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B3C0D-81B6-46C8-B06C-D2E2B2356C85}">
      <dsp:nvSpPr>
        <dsp:cNvPr id="0" name=""/>
        <dsp:cNvSpPr/>
      </dsp:nvSpPr>
      <dsp:spPr>
        <a:xfrm>
          <a:off x="296829" y="225389"/>
          <a:ext cx="539690" cy="5396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7A2069-8DFD-480F-92AE-3BA706E661D3}">
      <dsp:nvSpPr>
        <dsp:cNvPr id="0" name=""/>
        <dsp:cNvSpPr/>
      </dsp:nvSpPr>
      <dsp:spPr>
        <a:xfrm>
          <a:off x="1133349" y="4606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Homeless Assistance</a:t>
          </a:r>
        </a:p>
      </dsp:txBody>
      <dsp:txXfrm>
        <a:off x="1133349" y="4606"/>
        <a:ext cx="5455341" cy="981254"/>
      </dsp:txXfrm>
    </dsp:sp>
    <dsp:sp modelId="{B955F401-9097-42DF-B98E-CD2CFAEA4A9F}">
      <dsp:nvSpPr>
        <dsp:cNvPr id="0" name=""/>
        <dsp:cNvSpPr/>
      </dsp:nvSpPr>
      <dsp:spPr>
        <a:xfrm>
          <a:off x="0" y="1231175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CF8E86-86B5-4E0E-946A-57B618C7779F}">
      <dsp:nvSpPr>
        <dsp:cNvPr id="0" name=""/>
        <dsp:cNvSpPr/>
      </dsp:nvSpPr>
      <dsp:spPr>
        <a:xfrm>
          <a:off x="296829" y="1451957"/>
          <a:ext cx="539690" cy="5396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9178BC-2995-49BC-9C4C-2BA37316BC0A}">
      <dsp:nvSpPr>
        <dsp:cNvPr id="0" name=""/>
        <dsp:cNvSpPr/>
      </dsp:nvSpPr>
      <dsp:spPr>
        <a:xfrm>
          <a:off x="1133349" y="1231175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Homeless mail</a:t>
          </a:r>
        </a:p>
      </dsp:txBody>
      <dsp:txXfrm>
        <a:off x="1133349" y="1231175"/>
        <a:ext cx="5455341" cy="981254"/>
      </dsp:txXfrm>
    </dsp:sp>
    <dsp:sp modelId="{F60BFAC1-94B4-4E5F-A53B-A0F93B856C1D}">
      <dsp:nvSpPr>
        <dsp:cNvPr id="0" name=""/>
        <dsp:cNvSpPr/>
      </dsp:nvSpPr>
      <dsp:spPr>
        <a:xfrm>
          <a:off x="0" y="2457744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FAB0AD-23AB-495C-AFF4-5E9F7440BC5E}">
      <dsp:nvSpPr>
        <dsp:cNvPr id="0" name=""/>
        <dsp:cNvSpPr/>
      </dsp:nvSpPr>
      <dsp:spPr>
        <a:xfrm>
          <a:off x="296829" y="2678526"/>
          <a:ext cx="539690" cy="5396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F82E92-656F-4A28-8358-FB59336141FB}">
      <dsp:nvSpPr>
        <dsp:cNvPr id="0" name=""/>
        <dsp:cNvSpPr/>
      </dsp:nvSpPr>
      <dsp:spPr>
        <a:xfrm>
          <a:off x="1133349" y="2457744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EBT/BIC issuance</a:t>
          </a:r>
        </a:p>
      </dsp:txBody>
      <dsp:txXfrm>
        <a:off x="1133349" y="2457744"/>
        <a:ext cx="5455341" cy="981254"/>
      </dsp:txXfrm>
    </dsp:sp>
    <dsp:sp modelId="{B6FAD768-2F81-466E-8BC2-8663E00E353D}">
      <dsp:nvSpPr>
        <dsp:cNvPr id="0" name=""/>
        <dsp:cNvSpPr/>
      </dsp:nvSpPr>
      <dsp:spPr>
        <a:xfrm>
          <a:off x="0" y="3684312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0D1AC-33B9-45B8-9899-3310E8D04A38}">
      <dsp:nvSpPr>
        <dsp:cNvPr id="0" name=""/>
        <dsp:cNvSpPr/>
      </dsp:nvSpPr>
      <dsp:spPr>
        <a:xfrm>
          <a:off x="296829" y="3905095"/>
          <a:ext cx="539690" cy="5396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671BB7-2C29-4811-84EC-6403F9B5154F}">
      <dsp:nvSpPr>
        <dsp:cNvPr id="0" name=""/>
        <dsp:cNvSpPr/>
      </dsp:nvSpPr>
      <dsp:spPr>
        <a:xfrm>
          <a:off x="1133349" y="3684312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Serving clients w/o phone</a:t>
          </a:r>
        </a:p>
      </dsp:txBody>
      <dsp:txXfrm>
        <a:off x="1133349" y="3684312"/>
        <a:ext cx="5455341" cy="981254"/>
      </dsp:txXfrm>
    </dsp:sp>
    <dsp:sp modelId="{9EE12947-63F2-43D7-B0A8-723664B85830}">
      <dsp:nvSpPr>
        <dsp:cNvPr id="0" name=""/>
        <dsp:cNvSpPr/>
      </dsp:nvSpPr>
      <dsp:spPr>
        <a:xfrm>
          <a:off x="0" y="4910881"/>
          <a:ext cx="6588691" cy="9812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2047B-DF51-4753-9A3F-5D6D0D6C67BA}">
      <dsp:nvSpPr>
        <dsp:cNvPr id="0" name=""/>
        <dsp:cNvSpPr/>
      </dsp:nvSpPr>
      <dsp:spPr>
        <a:xfrm>
          <a:off x="296829" y="5131663"/>
          <a:ext cx="539690" cy="5396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D52DC4-29E3-4077-9511-FBA569606226}">
      <dsp:nvSpPr>
        <dsp:cNvPr id="0" name=""/>
        <dsp:cNvSpPr/>
      </dsp:nvSpPr>
      <dsp:spPr>
        <a:xfrm>
          <a:off x="1133349" y="4910881"/>
          <a:ext cx="5455341" cy="981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849" tIns="103849" rIns="103849" bIns="1038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Printing &amp; Mailing</a:t>
          </a:r>
        </a:p>
      </dsp:txBody>
      <dsp:txXfrm>
        <a:off x="1133349" y="4910881"/>
        <a:ext cx="5455341" cy="9812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5C6B9-A690-4771-9CA0-9377A66ABE41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CA7A3-06F5-46FC-AF9D-51EDA7A6AC2B}">
      <dsp:nvSpPr>
        <dsp:cNvPr id="0" name=""/>
        <dsp:cNvSpPr/>
      </dsp:nvSpPr>
      <dsp:spPr>
        <a:xfrm>
          <a:off x="0" y="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Staff allowed to take their ergo equipment home including chairs and footrests.</a:t>
          </a:r>
        </a:p>
      </dsp:txBody>
      <dsp:txXfrm>
        <a:off x="0" y="0"/>
        <a:ext cx="6492875" cy="2552700"/>
      </dsp:txXfrm>
    </dsp:sp>
    <dsp:sp modelId="{FE5AD915-3DE8-4D39-B9E3-507345E74EB3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CB520-79FA-42F9-BA5E-D4C808E06C26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Ones who could not work from home long-term rotate from home to the office to keep from sustaining any injuries.</a:t>
          </a:r>
        </a:p>
      </dsp:txBody>
      <dsp:txXfrm>
        <a:off x="0" y="2552700"/>
        <a:ext cx="6492875" cy="25527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BFA4D-19F1-4AE8-9D3B-05B8503A5C15}">
      <dsp:nvSpPr>
        <dsp:cNvPr id="0" name=""/>
        <dsp:cNvSpPr/>
      </dsp:nvSpPr>
      <dsp:spPr>
        <a:xfrm>
          <a:off x="675196" y="1655498"/>
          <a:ext cx="880742" cy="8807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8AE3C-41E8-4C67-8A9A-6ADD4F383045}">
      <dsp:nvSpPr>
        <dsp:cNvPr id="0" name=""/>
        <dsp:cNvSpPr/>
      </dsp:nvSpPr>
      <dsp:spPr>
        <a:xfrm>
          <a:off x="136965" y="2862681"/>
          <a:ext cx="1957205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Keeping communication, a priority</a:t>
          </a:r>
        </a:p>
      </dsp:txBody>
      <dsp:txXfrm>
        <a:off x="136965" y="2862681"/>
        <a:ext cx="1957205" cy="922500"/>
      </dsp:txXfrm>
    </dsp:sp>
    <dsp:sp modelId="{506DA7A7-0F84-4400-AAC4-41104F15ED93}">
      <dsp:nvSpPr>
        <dsp:cNvPr id="0" name=""/>
        <dsp:cNvSpPr/>
      </dsp:nvSpPr>
      <dsp:spPr>
        <a:xfrm>
          <a:off x="2974912" y="1655498"/>
          <a:ext cx="880742" cy="8807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46DE9-81BF-4240-829C-BFEE9E05F02D}">
      <dsp:nvSpPr>
        <dsp:cNvPr id="0" name=""/>
        <dsp:cNvSpPr/>
      </dsp:nvSpPr>
      <dsp:spPr>
        <a:xfrm>
          <a:off x="2436681" y="2862681"/>
          <a:ext cx="1957205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Held a supervisory team web-based interactive Zoom session with all managers and separately with the supervisors that allowed for meaningful connections and peer-to-peer support</a:t>
          </a:r>
        </a:p>
      </dsp:txBody>
      <dsp:txXfrm>
        <a:off x="2436681" y="2862681"/>
        <a:ext cx="1957205" cy="922500"/>
      </dsp:txXfrm>
    </dsp:sp>
    <dsp:sp modelId="{D7E8696C-5D31-4819-A925-807CEEEB2B82}">
      <dsp:nvSpPr>
        <dsp:cNvPr id="0" name=""/>
        <dsp:cNvSpPr/>
      </dsp:nvSpPr>
      <dsp:spPr>
        <a:xfrm>
          <a:off x="5274628" y="1655498"/>
          <a:ext cx="880742" cy="8807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C3B4B8-7806-4245-832E-295E5E266E4B}">
      <dsp:nvSpPr>
        <dsp:cNvPr id="0" name=""/>
        <dsp:cNvSpPr/>
      </dsp:nvSpPr>
      <dsp:spPr>
        <a:xfrm>
          <a:off x="4736397" y="2862681"/>
          <a:ext cx="1957205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Framework for the meeting revolved around successful practices for leading through transitions in the current environment (virtual, pandemic, economic, inequality, etc.…)</a:t>
          </a:r>
        </a:p>
      </dsp:txBody>
      <dsp:txXfrm>
        <a:off x="4736397" y="2862681"/>
        <a:ext cx="1957205" cy="92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368A4-AC56-41C1-A300-066DB4FA8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145D6-32A7-48BF-8355-4F5873AE5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D84C1-9D08-4CDC-AEA4-F676BB1D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ED66F-7FFD-4185-A46D-3DEB5E23C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DC18C-71CF-4990-AE05-72DD7D8C7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3336-6A15-45A7-A48F-0843DC788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3B4F9-2975-40A9-8D72-87854ED4F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BE5E2-E52B-45DA-B2C8-C11589F7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CA7F-C2ED-4E90-93C8-B8E9DE39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75337-E221-4B66-BF00-2F3E4C17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2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49E43D-FE63-41A4-9ADC-CB96E48F4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D590A-3935-4928-9D61-3C2E1F249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DB1C3-8E4A-4B5B-B2B2-3F5393FC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4011B-0DAB-40FD-81F1-0542B9A87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EF893-45F5-4A66-BBAB-F1EBD5F92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5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2D4BC-0EF7-44AE-9FBC-D665CC9C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E5EF5-3A84-4829-9B0F-3FC5B37A7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625AB-C86A-4A98-9703-7FB625E3C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DB32C-E359-454F-BBC0-1E226AFE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80B4C-91E3-44B9-9281-FC5849FC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4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9A787-5F13-434A-8DAD-36F6B7F78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2FEC3-F81A-4890-893B-32BA0CC31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CA7FF-DA21-437C-96BD-2E6BF643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28D7F-9F73-48A8-A92C-1D2ED958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B2A38-785B-4548-B5ED-3B4313B38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7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442BC-A8BF-469B-8BCA-ED8F75686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B5CA6-0D0E-4F09-89AE-28237579E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99F578-A45C-4149-AC2F-5774BDFE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1F2AA-8CC5-465D-9B5D-6128A394F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4E55A-BC24-4EAA-96A2-7E30A6C8C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49B76-E55B-4B1F-A5B0-AAECEF80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988C-6B0C-430E-A1FB-A8FCCDB27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F224F-ACB4-4DE1-89D0-2E34CAF49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D39A9-6171-4C23-AEA5-AA064DDF2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FFA0C5-CCEF-4698-A89C-41E5E1B70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FC031D-E4ED-4B1E-AA81-FF1ABA948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A725C-D717-46EC-8AC2-1D618490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6A0AC-F351-49A7-AE74-15B266866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44A0F-DE7C-4F87-B499-530252C2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7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60627-9B32-434D-88D0-1D570B5A9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5DF65D-3DED-423C-8EF1-355A7D65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E095-05D7-45F5-8C0E-A436719F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9B7EB-1408-4DC0-96FF-907D5A10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4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833D1E-8137-496F-946E-FE5403B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9974EE-CFE5-41AE-98BF-6A37CF86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5D644-3390-48E7-91A2-477ADC9F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4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AB607-C058-404E-87BF-6EB2D585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89D38-1B16-442A-9378-E9DCB752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404AC-0256-4D79-AA97-352EC22BD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2C06E-9643-48D0-8D61-462D1923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C6EFB-4F9F-4FA8-A86E-373DD9074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0FF83-5290-411E-97E5-B260E7E9C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0187-CB0F-446D-A44E-DF93AFA04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960DDB-BC8A-4E35-A32D-8D61C2EBE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5A556-BD89-4E88-9F33-CE984EC68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11665-326C-4B7C-9F79-4ACAACA8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B5AA2-B296-43A4-9AC1-51FF29C2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44B7-8ED8-4344-A3E3-A0CD94B8A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6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9EB58C-78CE-45D8-AB04-EEB0EB3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93E40-007E-4A04-893A-473E6BC00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CEF6-DCCA-4924-B9EC-03B9E515A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0F494-86C0-4974-9A8F-A1F91DFEF10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1927E-9CAF-454A-BF8D-DFD87B321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DCE07-5109-41A6-ADDD-99296EAFF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0A4F-2871-4EC7-9CA6-EE8DBF348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6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B09F9F-75A6-426C-BE56-12B062912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/>
              <a:t>BASSC CIE on Ergonomics and Equipment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7A212-8616-4F4C-B259-30329EF89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Santa Clara County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01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87E7CF2-6788-4719-89D1-43806471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Santa Clara was well positioned to move to remote work</a:t>
            </a:r>
            <a:br>
              <a:rPr lang="en-US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379B991-DA62-498C-8F0A-353D72F4D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141448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679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6D51B5-F015-46A5-86AC-A3883DBB5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sz="3100">
                <a:solidFill>
                  <a:srgbClr val="FFFFFF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went well</a:t>
            </a:r>
            <a:br>
              <a:rPr lang="en-US" sz="31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100">
              <a:solidFill>
                <a:srgbClr val="FFFFFF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11946FA-F6EC-4F42-B044-204EDD7D1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352543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717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69D8BE-552E-4D70-805A-27AC4508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Organizing work that cannot be performed remotely</a:t>
            </a:r>
            <a:br>
              <a:rPr lang="en-US" sz="48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800" dirty="0"/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122A0420-ABA3-4642-B32D-DEF3310F1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491396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306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F47B547-E1A3-4DEE-946F-B9C6C4F96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Ergonomics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DA0B274-8FF3-424C-89DF-15F696A2E2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84003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51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5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98836B-EFB3-482A-A956-820E89217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9" y="507160"/>
            <a:ext cx="2993571" cy="5438730"/>
          </a:xfrm>
        </p:spPr>
        <p:txBody>
          <a:bodyPr>
            <a:normAutofit/>
          </a:bodyPr>
          <a:lstStyle/>
          <a:p>
            <a:r>
              <a:rPr lang="en-US" sz="3200"/>
              <a:t>Communication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9FD65BD7-C372-4D97-B68C-3098FB0AF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0383767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2930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CC60CE-5C93-471B-B711-301620E58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US" sz="6600" dirty="0"/>
              <a:t>Moving Forward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5CFE5-6BBF-481B-B1E4-870B0C3E6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r>
              <a:rPr lang="en-US" sz="2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Concerns moving forward</a:t>
            </a:r>
          </a:p>
          <a:p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new </a:t>
            </a:r>
            <a:r>
              <a:rPr lang="en-US" sz="2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year starts staff must juggle work with school for their children</a:t>
            </a:r>
          </a:p>
          <a:p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Constraints</a:t>
            </a:r>
          </a:p>
          <a:p>
            <a:r>
              <a:rPr lang="en-US" sz="24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earning how to navigate ergonomics at home 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6536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257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BASSC CIE on Ergonomics and Equipment </vt:lpstr>
      <vt:lpstr>Santa Clara was well positioned to move to remote work </vt:lpstr>
      <vt:lpstr>What went well </vt:lpstr>
      <vt:lpstr>Organizing work that cannot be performed remotely </vt:lpstr>
      <vt:lpstr>Ergonomics</vt:lpstr>
      <vt:lpstr>Communication</vt:lpstr>
      <vt:lpstr>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BASSC CIE on Ergonomics and Equipment </dc:title>
  <dc:creator>Hodzic, Margareta</dc:creator>
  <cp:lastModifiedBy>Hodzic, Margareta</cp:lastModifiedBy>
  <cp:revision>3</cp:revision>
  <dcterms:created xsi:type="dcterms:W3CDTF">2020-08-07T17:32:57Z</dcterms:created>
  <dcterms:modified xsi:type="dcterms:W3CDTF">2020-08-07T17:40:41Z</dcterms:modified>
</cp:coreProperties>
</file>